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60" r:id="rId2"/>
  </p:sldMasterIdLst>
  <p:notesMasterIdLst>
    <p:notesMasterId r:id="rId36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7" r:id="rId23"/>
    <p:sldId id="276" r:id="rId24"/>
    <p:sldId id="278" r:id="rId25"/>
    <p:sldId id="288" r:id="rId26"/>
    <p:sldId id="279" r:id="rId27"/>
    <p:sldId id="281" r:id="rId28"/>
    <p:sldId id="282" r:id="rId29"/>
    <p:sldId id="280" r:id="rId30"/>
    <p:sldId id="283" r:id="rId31"/>
    <p:sldId id="284" r:id="rId32"/>
    <p:sldId id="285" r:id="rId33"/>
    <p:sldId id="286" r:id="rId34"/>
    <p:sldId id="287" r:id="rId35"/>
  </p:sldIdLst>
  <p:sldSz cx="12192000" cy="6858000"/>
  <p:notesSz cx="6858000" cy="9144000"/>
  <p:embeddedFontLst>
    <p:embeddedFont>
      <p:font typeface="Roboto" panose="02000000000000000000" pitchFamily="2" charset="0"/>
      <p:regular r:id="rId37"/>
      <p:bold r:id="rId38"/>
      <p:italic r:id="rId39"/>
      <p:boldItalic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41" roundtripDataSignature="AMtx7mhdfCmScdaEXWUC7r19odlsYrEk6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C69C5A5-9A2C-4201-84CD-E52886304851}">
  <a:tblStyle styleId="{6C69C5A5-9A2C-4201-84CD-E5288630485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8455E601-84A4-4203-A085-107E18980F95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howGuides="1">
      <p:cViewPr varScale="1">
        <p:scale>
          <a:sx n="90" d="100"/>
          <a:sy n="90" d="100"/>
        </p:scale>
        <p:origin x="374" y="38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3.fntdata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font" Target="fonts/font2.fntdata"/><Relationship Id="rId46" Type="http://schemas.microsoft.com/office/2016/11/relationships/changesInfo" Target="changesInfos/changesInfo1.xml"/><Relationship Id="rId20" Type="http://schemas.openxmlformats.org/officeDocument/2006/relationships/slide" Target="slides/slide18.xml"/><Relationship Id="rId41" Type="http://customschemas.google.com/relationships/presentationmetadata" Target="meta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Ignacio Yañez" userId="da84cbe9ffd042f7" providerId="LiveId" clId="{B38ACE77-4611-419E-9FA0-9A11CF7C4E38}"/>
    <pc:docChg chg="custSel modSld">
      <pc:chgData name="Ignacio Yañez" userId="da84cbe9ffd042f7" providerId="LiveId" clId="{B38ACE77-4611-419E-9FA0-9A11CF7C4E38}" dt="2025-08-17T19:42:00.523" v="12" actId="20577"/>
      <pc:docMkLst>
        <pc:docMk/>
      </pc:docMkLst>
      <pc:sldChg chg="delSp modSp mod">
        <pc:chgData name="Ignacio Yañez" userId="da84cbe9ffd042f7" providerId="LiveId" clId="{B38ACE77-4611-419E-9FA0-9A11CF7C4E38}" dt="2025-08-17T19:41:05.163" v="2" actId="20577"/>
        <pc:sldMkLst>
          <pc:docMk/>
          <pc:sldMk cId="0" sldId="256"/>
        </pc:sldMkLst>
        <pc:spChg chg="del">
          <ac:chgData name="Ignacio Yañez" userId="da84cbe9ffd042f7" providerId="LiveId" clId="{B38ACE77-4611-419E-9FA0-9A11CF7C4E38}" dt="2025-08-17T19:41:01.834" v="0" actId="478"/>
          <ac:spMkLst>
            <pc:docMk/>
            <pc:sldMk cId="0" sldId="256"/>
            <ac:spMk id="186" creationId="{00000000-0000-0000-0000-000000000000}"/>
          </ac:spMkLst>
        </pc:spChg>
        <pc:spChg chg="mod">
          <ac:chgData name="Ignacio Yañez" userId="da84cbe9ffd042f7" providerId="LiveId" clId="{B38ACE77-4611-419E-9FA0-9A11CF7C4E38}" dt="2025-08-17T19:41:05.163" v="2" actId="20577"/>
          <ac:spMkLst>
            <pc:docMk/>
            <pc:sldMk cId="0" sldId="256"/>
            <ac:spMk id="188" creationId="{00000000-0000-0000-0000-000000000000}"/>
          </ac:spMkLst>
        </pc:spChg>
      </pc:sldChg>
      <pc:sldChg chg="modSp mod">
        <pc:chgData name="Ignacio Yañez" userId="da84cbe9ffd042f7" providerId="LiveId" clId="{B38ACE77-4611-419E-9FA0-9A11CF7C4E38}" dt="2025-08-17T19:42:00.523" v="12" actId="20577"/>
        <pc:sldMkLst>
          <pc:docMk/>
          <pc:sldMk cId="0" sldId="275"/>
        </pc:sldMkLst>
        <pc:graphicFrameChg chg="modGraphic">
          <ac:chgData name="Ignacio Yañez" userId="da84cbe9ffd042f7" providerId="LiveId" clId="{B38ACE77-4611-419E-9FA0-9A11CF7C4E38}" dt="2025-08-17T19:42:00.523" v="12" actId="20577"/>
          <ac:graphicFrameMkLst>
            <pc:docMk/>
            <pc:sldMk cId="0" sldId="275"/>
            <ac:graphicFrameMk id="918" creationId="{00000000-0000-0000-0000-000000000000}"/>
          </ac:graphicFrameMkLst>
        </pc:graphicFrame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1" name="Google Shape;41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" name="Google Shape;446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8" name="Google Shape;478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43" name="Google Shape;543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4" name="Google Shape;544;p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13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5" name="Google Shape;575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La mayoría de los desafíos empresariales se resuelven con los patrones de la parte inferior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El patrón primario debe resolver el desafío y puede ser apoyado por patrones auxiliares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6" name="Google Shape;576;p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14</a:t>
            </a:fld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3" name="Google Shape;663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4" name="Google Shape;664;p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75" name="Google Shape;675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Like peanut butter and jelly, the </a:t>
            </a:r>
            <a:r>
              <a:rPr lang="en-US" b="1" u="sng"/>
              <a:t>patterns pair well 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Usually we see a </a:t>
            </a:r>
            <a:r>
              <a:rPr lang="en-US" b="1" u="sng"/>
              <a:t>primary pattern and auxiliary patterns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They often build on each other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Create logical progressions based on </a:t>
            </a:r>
            <a:r>
              <a:rPr lang="en-US" b="1" u="sng"/>
              <a:t>business priorities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6" name="Google Shape;676;p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16</a:t>
            </a:fld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63" name="Google Shape;763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4" name="Google Shape;764;p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17</a:t>
            </a:fld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8" name="Google Shape;868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When you look across multiple business units, you start to assess where the customer is today and how to make them go into the future state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Dave to speak coaching part</a:t>
            </a:r>
            <a:endParaRPr/>
          </a:p>
        </p:txBody>
      </p:sp>
      <p:sp>
        <p:nvSpPr>
          <p:cNvPr id="869" name="Google Shape;869;p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18</a:t>
            </a:fld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g30e16656e7f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76" name="Google Shape;876;g30e16656e7f_1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When you look across multiple business units, you start to assess where the customer is today and how to make them go into the future state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Dave to speak coaching part</a:t>
            </a:r>
            <a:endParaRPr/>
          </a:p>
        </p:txBody>
      </p:sp>
      <p:sp>
        <p:nvSpPr>
          <p:cNvPr id="877" name="Google Shape;877;g30e16656e7f_1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19</a:t>
            </a:fld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g30e16656e7f_1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4" name="Google Shape;914;g30e16656e7f_1_4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5" name="Google Shape;915;g30e16656e7f_1_4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2">
          <a:extLst>
            <a:ext uri="{FF2B5EF4-FFF2-40B4-BE49-F238E27FC236}">
              <a16:creationId xmlns:a16="http://schemas.microsoft.com/office/drawing/2014/main" id="{F8F1BA1B-A98E-A447-8D3E-D077647515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g30e16656e7f_1_47:notes">
            <a:extLst>
              <a:ext uri="{FF2B5EF4-FFF2-40B4-BE49-F238E27FC236}">
                <a16:creationId xmlns:a16="http://schemas.microsoft.com/office/drawing/2014/main" id="{CBB11E8B-D56C-FFDF-CBBF-F3C8D08EDB2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4" name="Google Shape;914;g30e16656e7f_1_47:notes">
            <a:extLst>
              <a:ext uri="{FF2B5EF4-FFF2-40B4-BE49-F238E27FC236}">
                <a16:creationId xmlns:a16="http://schemas.microsoft.com/office/drawing/2014/main" id="{6792AB16-45A3-17E9-38E0-474F4DEB365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5" name="Google Shape;915;g30e16656e7f_1_47:notes">
            <a:extLst>
              <a:ext uri="{FF2B5EF4-FFF2-40B4-BE49-F238E27FC236}">
                <a16:creationId xmlns:a16="http://schemas.microsoft.com/office/drawing/2014/main" id="{225DCF3D-EF42-5A7A-C227-023FE318852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4298745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2">
          <a:extLst>
            <a:ext uri="{FF2B5EF4-FFF2-40B4-BE49-F238E27FC236}">
              <a16:creationId xmlns:a16="http://schemas.microsoft.com/office/drawing/2014/main" id="{BB4DB322-27CF-4019-8932-C540DAB4EA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g30e16656e7f_1_47:notes">
            <a:extLst>
              <a:ext uri="{FF2B5EF4-FFF2-40B4-BE49-F238E27FC236}">
                <a16:creationId xmlns:a16="http://schemas.microsoft.com/office/drawing/2014/main" id="{A2655521-2F2C-D679-8EB4-B5AFF0CF847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4" name="Google Shape;914;g30e16656e7f_1_47:notes">
            <a:extLst>
              <a:ext uri="{FF2B5EF4-FFF2-40B4-BE49-F238E27FC236}">
                <a16:creationId xmlns:a16="http://schemas.microsoft.com/office/drawing/2014/main" id="{79861F59-3906-E3BB-FEB9-326DEA40E87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5" name="Google Shape;915;g30e16656e7f_1_47:notes">
            <a:extLst>
              <a:ext uri="{FF2B5EF4-FFF2-40B4-BE49-F238E27FC236}">
                <a16:creationId xmlns:a16="http://schemas.microsoft.com/office/drawing/2014/main" id="{1BB215DC-CFA9-5A91-B065-710AEB316F3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1403601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2">
          <a:extLst>
            <a:ext uri="{FF2B5EF4-FFF2-40B4-BE49-F238E27FC236}">
              <a16:creationId xmlns:a16="http://schemas.microsoft.com/office/drawing/2014/main" id="{9B3EA44B-0FB5-3497-BE1A-287FDAD929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g30e16656e7f_1_47:notes">
            <a:extLst>
              <a:ext uri="{FF2B5EF4-FFF2-40B4-BE49-F238E27FC236}">
                <a16:creationId xmlns:a16="http://schemas.microsoft.com/office/drawing/2014/main" id="{C3F291C6-E8E9-6D28-2E39-AA753BA6719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4" name="Google Shape;914;g30e16656e7f_1_47:notes">
            <a:extLst>
              <a:ext uri="{FF2B5EF4-FFF2-40B4-BE49-F238E27FC236}">
                <a16:creationId xmlns:a16="http://schemas.microsoft.com/office/drawing/2014/main" id="{417581C7-A9C6-ED8D-8375-EA8E1DA45B7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5" name="Google Shape;915;g30e16656e7f_1_47:notes">
            <a:extLst>
              <a:ext uri="{FF2B5EF4-FFF2-40B4-BE49-F238E27FC236}">
                <a16:creationId xmlns:a16="http://schemas.microsoft.com/office/drawing/2014/main" id="{266F585F-4145-C504-4874-F4F9AEA43E5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8505295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2">
          <a:extLst>
            <a:ext uri="{FF2B5EF4-FFF2-40B4-BE49-F238E27FC236}">
              <a16:creationId xmlns:a16="http://schemas.microsoft.com/office/drawing/2014/main" id="{B0A70DFF-6326-C3EF-C6FC-60F6DC47BC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g30e16656e7f_1_47:notes">
            <a:extLst>
              <a:ext uri="{FF2B5EF4-FFF2-40B4-BE49-F238E27FC236}">
                <a16:creationId xmlns:a16="http://schemas.microsoft.com/office/drawing/2014/main" id="{F6E1DB12-9675-0F4F-D837-B64E46EDB4A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4" name="Google Shape;914;g30e16656e7f_1_47:notes">
            <a:extLst>
              <a:ext uri="{FF2B5EF4-FFF2-40B4-BE49-F238E27FC236}">
                <a16:creationId xmlns:a16="http://schemas.microsoft.com/office/drawing/2014/main" id="{AE8F2A14-8E31-AA5A-38DE-CA4175C4A43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5" name="Google Shape;915;g30e16656e7f_1_47:notes">
            <a:extLst>
              <a:ext uri="{FF2B5EF4-FFF2-40B4-BE49-F238E27FC236}">
                <a16:creationId xmlns:a16="http://schemas.microsoft.com/office/drawing/2014/main" id="{2DDD744D-A474-E80C-8975-E9E7A7CD3C9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4464556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2">
          <a:extLst>
            <a:ext uri="{FF2B5EF4-FFF2-40B4-BE49-F238E27FC236}">
              <a16:creationId xmlns:a16="http://schemas.microsoft.com/office/drawing/2014/main" id="{ABB5C7C0-7C10-579C-8587-54ABFB9553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g30e16656e7f_1_47:notes">
            <a:extLst>
              <a:ext uri="{FF2B5EF4-FFF2-40B4-BE49-F238E27FC236}">
                <a16:creationId xmlns:a16="http://schemas.microsoft.com/office/drawing/2014/main" id="{03AAF7C2-6B9D-7643-B9BB-8D0745EC57E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4" name="Google Shape;914;g30e16656e7f_1_47:notes">
            <a:extLst>
              <a:ext uri="{FF2B5EF4-FFF2-40B4-BE49-F238E27FC236}">
                <a16:creationId xmlns:a16="http://schemas.microsoft.com/office/drawing/2014/main" id="{472C9D9F-F709-F514-0E1F-397676AF336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5" name="Google Shape;915;g30e16656e7f_1_47:notes">
            <a:extLst>
              <a:ext uri="{FF2B5EF4-FFF2-40B4-BE49-F238E27FC236}">
                <a16:creationId xmlns:a16="http://schemas.microsoft.com/office/drawing/2014/main" id="{AD90A805-BA6F-528F-F032-13563B53E33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7229035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2">
          <a:extLst>
            <a:ext uri="{FF2B5EF4-FFF2-40B4-BE49-F238E27FC236}">
              <a16:creationId xmlns:a16="http://schemas.microsoft.com/office/drawing/2014/main" id="{EFA41C74-1883-8746-B0BB-93F3F79848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g30e16656e7f_1_47:notes">
            <a:extLst>
              <a:ext uri="{FF2B5EF4-FFF2-40B4-BE49-F238E27FC236}">
                <a16:creationId xmlns:a16="http://schemas.microsoft.com/office/drawing/2014/main" id="{E6DEADB9-958C-8DE9-627E-C568D6C51E7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4" name="Google Shape;914;g30e16656e7f_1_47:notes">
            <a:extLst>
              <a:ext uri="{FF2B5EF4-FFF2-40B4-BE49-F238E27FC236}">
                <a16:creationId xmlns:a16="http://schemas.microsoft.com/office/drawing/2014/main" id="{45B0976E-D532-C2E7-CD8C-0FE68492CD0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5" name="Google Shape;915;g30e16656e7f_1_47:notes">
            <a:extLst>
              <a:ext uri="{FF2B5EF4-FFF2-40B4-BE49-F238E27FC236}">
                <a16:creationId xmlns:a16="http://schemas.microsoft.com/office/drawing/2014/main" id="{49A85E56-7608-1E9F-9AAD-A496A34D560A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6614674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2">
          <a:extLst>
            <a:ext uri="{FF2B5EF4-FFF2-40B4-BE49-F238E27FC236}">
              <a16:creationId xmlns:a16="http://schemas.microsoft.com/office/drawing/2014/main" id="{60B9582D-B5CD-48C4-DF3F-CE41E6448C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g30e16656e7f_1_47:notes">
            <a:extLst>
              <a:ext uri="{FF2B5EF4-FFF2-40B4-BE49-F238E27FC236}">
                <a16:creationId xmlns:a16="http://schemas.microsoft.com/office/drawing/2014/main" id="{B91FE4E6-16F5-BB59-0D8C-9BF8B75768F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4" name="Google Shape;914;g30e16656e7f_1_47:notes">
            <a:extLst>
              <a:ext uri="{FF2B5EF4-FFF2-40B4-BE49-F238E27FC236}">
                <a16:creationId xmlns:a16="http://schemas.microsoft.com/office/drawing/2014/main" id="{01294EEA-C013-5AE7-C8DD-63274D92F3C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5" name="Google Shape;915;g30e16656e7f_1_47:notes">
            <a:extLst>
              <a:ext uri="{FF2B5EF4-FFF2-40B4-BE49-F238E27FC236}">
                <a16:creationId xmlns:a16="http://schemas.microsoft.com/office/drawing/2014/main" id="{0B2C8DFB-E5E5-3419-CEDD-60387C9BFE9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426150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" name="Google Shape;38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" name="Google Shape;39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0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0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texto vertical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4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45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4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4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4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vertical y texto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6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46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4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4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4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 type="title">
  <p:cSld name="TITLE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2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93" name="Google Shape;93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 type="obj">
  <p:cSld name="OBJECT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2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9" name="Google Shape;99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24"/>
          <p:cNvSpPr txBox="1">
            <a:spLocks noGrp="1"/>
          </p:cNvSpPr>
          <p:nvPr>
            <p:ph type="body" idx="1"/>
          </p:nvPr>
        </p:nvSpPr>
        <p:spPr>
          <a:xfrm>
            <a:off x="914400" y="1828800"/>
            <a:ext cx="10369296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5" name="Google Shape;105;p2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24"/>
          <p:cNvSpPr txBox="1">
            <a:spLocks noGrp="1"/>
          </p:cNvSpPr>
          <p:nvPr>
            <p:ph type="ftr" idx="11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24"/>
          <p:cNvSpPr txBox="1">
            <a:spLocks noGrp="1"/>
          </p:cNvSpPr>
          <p:nvPr>
            <p:ph type="sldNum" idx="12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l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l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l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l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l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l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l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l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  <p:transition spd="med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el título" type="titleOnly">
  <p:cSld name="TITLE_ONLY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, and Content">
  <p:cSld name="Title, Sub, and Content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6"/>
          <p:cNvSpPr txBox="1">
            <a:spLocks noGrp="1"/>
          </p:cNvSpPr>
          <p:nvPr>
            <p:ph type="title"/>
          </p:nvPr>
        </p:nvSpPr>
        <p:spPr>
          <a:xfrm>
            <a:off x="682625" y="682625"/>
            <a:ext cx="1082649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26"/>
          <p:cNvSpPr txBox="1">
            <a:spLocks noGrp="1"/>
          </p:cNvSpPr>
          <p:nvPr>
            <p:ph type="body" idx="1"/>
          </p:nvPr>
        </p:nvSpPr>
        <p:spPr>
          <a:xfrm>
            <a:off x="682625" y="1097309"/>
            <a:ext cx="10826496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EE599"/>
              </a:buClr>
              <a:buSzPts val="1600"/>
              <a:buNone/>
              <a:defRPr sz="1600">
                <a:solidFill>
                  <a:srgbClr val="FEE599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6" name="Google Shape;116;p26"/>
          <p:cNvSpPr txBox="1">
            <a:spLocks noGrp="1"/>
          </p:cNvSpPr>
          <p:nvPr>
            <p:ph type="body" idx="2"/>
          </p:nvPr>
        </p:nvSpPr>
        <p:spPr>
          <a:xfrm>
            <a:off x="914400" y="1828804"/>
            <a:ext cx="10369296" cy="3427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7" name="Google Shape;117;p2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6"/>
          <p:cNvSpPr txBox="1">
            <a:spLocks noGrp="1"/>
          </p:cNvSpPr>
          <p:nvPr>
            <p:ph type="ftr" idx="11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26"/>
          <p:cNvSpPr txBox="1">
            <a:spLocks noGrp="1"/>
          </p:cNvSpPr>
          <p:nvPr>
            <p:ph type="sldNum" idx="12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l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l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l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l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l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l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l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l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  <p:transition spd="med"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and Taglline">
  <p:cSld name="Title, Content and Taglline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7"/>
          <p:cNvSpPr txBox="1">
            <a:spLocks noGrp="1"/>
          </p:cNvSpPr>
          <p:nvPr>
            <p:ph type="title"/>
          </p:nvPr>
        </p:nvSpPr>
        <p:spPr>
          <a:xfrm>
            <a:off x="685800" y="682625"/>
            <a:ext cx="1082649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27"/>
          <p:cNvSpPr txBox="1">
            <a:spLocks noGrp="1"/>
          </p:cNvSpPr>
          <p:nvPr>
            <p:ph type="body" idx="1"/>
          </p:nvPr>
        </p:nvSpPr>
        <p:spPr>
          <a:xfrm>
            <a:off x="914400" y="1828800"/>
            <a:ext cx="10369296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5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2pPr>
            <a:lvl3pPr marL="1371600" lvl="2" indent="-330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3pPr>
            <a:lvl4pPr marL="1828800" lvl="3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4pPr>
            <a:lvl5pPr marL="2286000" lvl="4" indent="-317500" algn="l">
              <a:lnSpc>
                <a:spcPct val="128571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5pPr>
            <a:lvl6pPr marL="2743200" lvl="5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123" name="Google Shape;123;p27"/>
          <p:cNvSpPr txBox="1">
            <a:spLocks noGrp="1"/>
          </p:cNvSpPr>
          <p:nvPr>
            <p:ph type="body" idx="2"/>
          </p:nvPr>
        </p:nvSpPr>
        <p:spPr>
          <a:xfrm>
            <a:off x="687263" y="6177085"/>
            <a:ext cx="10826495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>
            <a:lvl1pPr marL="457200" marR="0" lvl="0" indent="-2286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400" b="0" i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4" name="Google Shape;124;p2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27"/>
          <p:cNvSpPr txBox="1">
            <a:spLocks noGrp="1"/>
          </p:cNvSpPr>
          <p:nvPr>
            <p:ph type="ftr" idx="11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27"/>
          <p:cNvSpPr txBox="1">
            <a:spLocks noGrp="1"/>
          </p:cNvSpPr>
          <p:nvPr>
            <p:ph type="sldNum" idx="12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l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l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l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l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l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l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l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l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  <p:transition spd="med"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" type="secHead">
  <p:cSld name="SECTION_HEADER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8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28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30" name="Google Shape;130;p2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2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 objetos" type="twoObj">
  <p:cSld name="TWO_OBJECTS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2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6" name="Google Shape;136;p29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7" name="Google Shape;137;p2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3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ción" type="twoTxTwoObj">
  <p:cSld name="TWO_OBJECTS_WITH_TEXT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0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30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43" name="Google Shape;143;p30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4" name="Google Shape;144;p30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45" name="Google Shape;145;p30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6" name="Google Shape;146;p3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3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3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 type="blank">
  <p:cSld name="BLANK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3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3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ido con título" type="objTx">
  <p:cSld name="OBJECT_WITH_CAPTION_TEXT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32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156" name="Google Shape;156;p32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57" name="Google Shape;157;p3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3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3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con título" type="picTx">
  <p:cSld name="PICTURE_WITH_CAPTION_TEXT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3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33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163" name="Google Shape;163;p33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64" name="Google Shape;164;p3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3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3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texto vertical" type="vertTx">
  <p:cSld name="VERTICAL_TEXT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34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0" name="Google Shape;170;p3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p3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p3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vertical y texto" type="vertTitleAndTx">
  <p:cSld name="VERTICAL_TITLE_AND_VERTICAL_TEXT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5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35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6" name="Google Shape;176;p3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3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3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">
  <p:cSld name="Diseño personalizado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3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-27451"/>
            <a:ext cx="12191998" cy="6912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8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38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3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3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3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 objetos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3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3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39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3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3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3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ció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40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40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40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40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40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4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4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4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el título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4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4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4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4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4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4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ido con título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3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43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43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4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4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4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con título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4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44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44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4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4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4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image" Target="../media/image1.jpg"/><Relationship Id="rId2" Type="http://schemas.openxmlformats.org/officeDocument/2006/relationships/slideLayout" Target="../slideLayouts/slideLayout13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7">
            <a:alphaModFix/>
          </a:blip>
          <a:stretch>
            <a:fillRect/>
          </a:stretch>
        </a:blip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6" name="Google Shape;86;p2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7" name="Google Shape;87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8" name="Google Shape;88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9" name="Google Shape;89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jpg"/><Relationship Id="rId3" Type="http://schemas.openxmlformats.org/officeDocument/2006/relationships/image" Target="../media/image73.png"/><Relationship Id="rId7" Type="http://schemas.openxmlformats.org/officeDocument/2006/relationships/image" Target="../media/image77.jpg"/><Relationship Id="rId12" Type="http://schemas.openxmlformats.org/officeDocument/2006/relationships/image" Target="../media/image8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6.png"/><Relationship Id="rId11" Type="http://schemas.openxmlformats.org/officeDocument/2006/relationships/image" Target="../media/image81.png"/><Relationship Id="rId5" Type="http://schemas.openxmlformats.org/officeDocument/2006/relationships/image" Target="../media/image75.png"/><Relationship Id="rId10" Type="http://schemas.openxmlformats.org/officeDocument/2006/relationships/image" Target="../media/image80.png"/><Relationship Id="rId4" Type="http://schemas.openxmlformats.org/officeDocument/2006/relationships/image" Target="../media/image74.png"/><Relationship Id="rId9" Type="http://schemas.openxmlformats.org/officeDocument/2006/relationships/image" Target="../media/image7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8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9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9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6.xml"/><Relationship Id="rId4" Type="http://schemas.openxmlformats.org/officeDocument/2006/relationships/hyperlink" Target="https://kanbanflow.com/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99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jp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6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6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png"/><Relationship Id="rId3" Type="http://schemas.openxmlformats.org/officeDocument/2006/relationships/image" Target="../media/image6.png"/><Relationship Id="rId7" Type="http://schemas.openxmlformats.org/officeDocument/2006/relationships/image" Target="../media/image38.png"/><Relationship Id="rId12" Type="http://schemas.openxmlformats.org/officeDocument/2006/relationships/image" Target="../media/image43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47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5" Type="http://schemas.openxmlformats.org/officeDocument/2006/relationships/image" Target="../media/image46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Relationship Id="rId14" Type="http://schemas.openxmlformats.org/officeDocument/2006/relationships/image" Target="../media/image4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6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0.png"/><Relationship Id="rId11" Type="http://schemas.openxmlformats.org/officeDocument/2006/relationships/image" Target="../media/image55.png"/><Relationship Id="rId5" Type="http://schemas.openxmlformats.org/officeDocument/2006/relationships/image" Target="../media/image49.png"/><Relationship Id="rId10" Type="http://schemas.openxmlformats.org/officeDocument/2006/relationships/image" Target="../media/image54.png"/><Relationship Id="rId4" Type="http://schemas.openxmlformats.org/officeDocument/2006/relationships/image" Target="../media/image48.jpg"/><Relationship Id="rId9" Type="http://schemas.openxmlformats.org/officeDocument/2006/relationships/image" Target="../media/image53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6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10" Type="http://schemas.openxmlformats.org/officeDocument/2006/relationships/image" Target="../media/image69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1" descr="Logo Footer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92505" y="165434"/>
            <a:ext cx="3810000" cy="952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1"/>
          <p:cNvSpPr txBox="1"/>
          <p:nvPr/>
        </p:nvSpPr>
        <p:spPr>
          <a:xfrm>
            <a:off x="2372227" y="4108420"/>
            <a:ext cx="744754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DISEÑO Y DESARROLLO DE APLICACIONES TERRITORIALES</a:t>
            </a: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1"/>
          <p:cNvSpPr txBox="1"/>
          <p:nvPr/>
        </p:nvSpPr>
        <p:spPr>
          <a:xfrm>
            <a:off x="4179972" y="4667888"/>
            <a:ext cx="383205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Cátedra</a:t>
            </a:r>
            <a:r>
              <a:rPr lang="en-US" sz="18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- 2° </a:t>
            </a:r>
            <a:r>
              <a:rPr lang="en-US" sz="1800" b="1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Semestre</a:t>
            </a:r>
            <a:r>
              <a:rPr lang="en-US" sz="18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2025</a:t>
            </a:r>
            <a:endParaRPr sz="18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1"/>
          <p:cNvSpPr txBox="1"/>
          <p:nvPr/>
        </p:nvSpPr>
        <p:spPr>
          <a:xfrm>
            <a:off x="4042412" y="5397305"/>
            <a:ext cx="4243534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Ignacio Yañez Henríquez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Ingeniero Civil en Geografía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Master en Big Data &amp; Data Science</a:t>
            </a:r>
            <a:endParaRPr sz="18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0" name="Google Shape;190;p1" descr="Imagen que contiene exterior, firmar, señal, azul&#10;&#10;Descripción generada automáticament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261883" y="5264997"/>
            <a:ext cx="1010695" cy="10203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10"/>
          <p:cNvSpPr txBox="1">
            <a:spLocks noGrp="1"/>
          </p:cNvSpPr>
          <p:nvPr>
            <p:ph type="body" idx="1"/>
          </p:nvPr>
        </p:nvSpPr>
        <p:spPr>
          <a:xfrm>
            <a:off x="4076891" y="744465"/>
            <a:ext cx="4038212" cy="601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Estrategia Geoespacial</a:t>
            </a:r>
            <a:endParaRPr/>
          </a:p>
        </p:txBody>
      </p:sp>
      <p:pic>
        <p:nvPicPr>
          <p:cNvPr id="414" name="Google Shape;414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93226" y="1758214"/>
            <a:ext cx="4504611" cy="461629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p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59091" y="3822062"/>
            <a:ext cx="4508272" cy="2616060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p10"/>
          <p:cNvSpPr txBox="1"/>
          <p:nvPr/>
        </p:nvSpPr>
        <p:spPr>
          <a:xfrm>
            <a:off x="771342" y="2228030"/>
            <a:ext cx="2290825" cy="472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6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Entender</a:t>
            </a:r>
            <a:endParaRPr sz="2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7" name="Google Shape;417;p10"/>
          <p:cNvSpPr txBox="1"/>
          <p:nvPr/>
        </p:nvSpPr>
        <p:spPr>
          <a:xfrm>
            <a:off x="4112973" y="2228030"/>
            <a:ext cx="1986737" cy="472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6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Planear</a:t>
            </a:r>
            <a:endParaRPr/>
          </a:p>
        </p:txBody>
      </p:sp>
      <p:sp>
        <p:nvSpPr>
          <p:cNvPr id="418" name="Google Shape;418;p10"/>
          <p:cNvSpPr txBox="1"/>
          <p:nvPr/>
        </p:nvSpPr>
        <p:spPr>
          <a:xfrm>
            <a:off x="8320475" y="2228030"/>
            <a:ext cx="1986737" cy="472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6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Actuar</a:t>
            </a:r>
            <a:endParaRPr/>
          </a:p>
        </p:txBody>
      </p:sp>
      <p:sp>
        <p:nvSpPr>
          <p:cNvPr id="419" name="Google Shape;419;p10"/>
          <p:cNvSpPr txBox="1"/>
          <p:nvPr/>
        </p:nvSpPr>
        <p:spPr>
          <a:xfrm>
            <a:off x="5001598" y="5794537"/>
            <a:ext cx="1517084" cy="472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Revisar</a:t>
            </a:r>
            <a:endParaRPr/>
          </a:p>
        </p:txBody>
      </p:sp>
      <p:sp>
        <p:nvSpPr>
          <p:cNvPr id="420" name="Google Shape;420;p10"/>
          <p:cNvSpPr txBox="1"/>
          <p:nvPr/>
        </p:nvSpPr>
        <p:spPr>
          <a:xfrm>
            <a:off x="8226493" y="2795075"/>
            <a:ext cx="869463" cy="472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Preparación</a:t>
            </a:r>
            <a:endParaRPr sz="14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1" name="Google Shape;421;p10"/>
          <p:cNvSpPr txBox="1"/>
          <p:nvPr/>
        </p:nvSpPr>
        <p:spPr>
          <a:xfrm>
            <a:off x="9903562" y="2795075"/>
            <a:ext cx="1277134" cy="472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Implementación</a:t>
            </a:r>
            <a:endParaRPr/>
          </a:p>
        </p:txBody>
      </p:sp>
      <p:sp>
        <p:nvSpPr>
          <p:cNvPr id="422" name="Google Shape;422;p10"/>
          <p:cNvSpPr txBox="1"/>
          <p:nvPr/>
        </p:nvSpPr>
        <p:spPr>
          <a:xfrm>
            <a:off x="8226493" y="4415563"/>
            <a:ext cx="1015153" cy="472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Revisión</a:t>
            </a:r>
            <a:endParaRPr/>
          </a:p>
        </p:txBody>
      </p:sp>
      <p:sp>
        <p:nvSpPr>
          <p:cNvPr id="423" name="Google Shape;423;p10"/>
          <p:cNvSpPr txBox="1"/>
          <p:nvPr/>
        </p:nvSpPr>
        <p:spPr>
          <a:xfrm>
            <a:off x="9903562" y="4415563"/>
            <a:ext cx="1159457" cy="472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Operación</a:t>
            </a:r>
            <a:endParaRPr/>
          </a:p>
        </p:txBody>
      </p:sp>
      <p:sp>
        <p:nvSpPr>
          <p:cNvPr id="424" name="Google Shape;424;p10"/>
          <p:cNvSpPr txBox="1"/>
          <p:nvPr/>
        </p:nvSpPr>
        <p:spPr>
          <a:xfrm>
            <a:off x="7970955" y="3120783"/>
            <a:ext cx="1520470" cy="988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Font typeface="Arial"/>
              <a:buChar char="•"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Definir</a:t>
            </a:r>
            <a:endParaRPr/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Font typeface="Arial"/>
              <a:buChar char="•"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Diseñar</a:t>
            </a:r>
            <a:endParaRPr/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Font typeface="Arial"/>
              <a:buChar char="•"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Comunicar</a:t>
            </a:r>
            <a:endParaRPr/>
          </a:p>
        </p:txBody>
      </p:sp>
      <p:sp>
        <p:nvSpPr>
          <p:cNvPr id="425" name="Google Shape;425;p10"/>
          <p:cNvSpPr txBox="1"/>
          <p:nvPr/>
        </p:nvSpPr>
        <p:spPr>
          <a:xfrm>
            <a:off x="9655474" y="3126413"/>
            <a:ext cx="1239489" cy="1153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Font typeface="Arial"/>
              <a:buChar char="•"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Construir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Font typeface="Arial"/>
              <a:buChar char="•"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Desplegar</a:t>
            </a:r>
            <a:endParaRPr/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Font typeface="Arial"/>
              <a:buChar char="•"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Habilitar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6" name="Google Shape;426;p10"/>
          <p:cNvSpPr txBox="1"/>
          <p:nvPr/>
        </p:nvSpPr>
        <p:spPr>
          <a:xfrm>
            <a:off x="7970955" y="4735553"/>
            <a:ext cx="1602218" cy="1153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Font typeface="Arial"/>
              <a:buChar char="•"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Resultados</a:t>
            </a:r>
            <a:endParaRPr/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Font typeface="Arial"/>
              <a:buChar char="•"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Utilización</a:t>
            </a:r>
            <a:endParaRPr/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Font typeface="Arial"/>
              <a:buChar char="•"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Funcionalidad</a:t>
            </a:r>
            <a:endParaRPr/>
          </a:p>
        </p:txBody>
      </p:sp>
      <p:sp>
        <p:nvSpPr>
          <p:cNvPr id="427" name="Google Shape;427;p10"/>
          <p:cNvSpPr txBox="1"/>
          <p:nvPr/>
        </p:nvSpPr>
        <p:spPr>
          <a:xfrm>
            <a:off x="9655474" y="4735552"/>
            <a:ext cx="1409804" cy="1153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Font typeface="Arial"/>
              <a:buChar char="•"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Ejecución</a:t>
            </a:r>
            <a:endParaRPr/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Font typeface="Arial"/>
              <a:buChar char="•"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Monitoreo</a:t>
            </a:r>
            <a:endParaRPr/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Font typeface="Arial"/>
              <a:buChar char="•"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Apoyo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8" name="Google Shape;428;p10"/>
          <p:cNvSpPr/>
          <p:nvPr/>
        </p:nvSpPr>
        <p:spPr>
          <a:xfrm>
            <a:off x="7816399" y="2800276"/>
            <a:ext cx="315624" cy="323449"/>
          </a:xfrm>
          <a:prstGeom prst="ellipse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" name="Google Shape;429;p10"/>
          <p:cNvSpPr/>
          <p:nvPr/>
        </p:nvSpPr>
        <p:spPr>
          <a:xfrm>
            <a:off x="9464129" y="2800276"/>
            <a:ext cx="315624" cy="323449"/>
          </a:xfrm>
          <a:prstGeom prst="ellipse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0" name="Google Shape;430;p10"/>
          <p:cNvSpPr/>
          <p:nvPr/>
        </p:nvSpPr>
        <p:spPr>
          <a:xfrm>
            <a:off x="7816399" y="4412104"/>
            <a:ext cx="315624" cy="323449"/>
          </a:xfrm>
          <a:prstGeom prst="ellipse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" name="Google Shape;431;p10"/>
          <p:cNvSpPr/>
          <p:nvPr/>
        </p:nvSpPr>
        <p:spPr>
          <a:xfrm>
            <a:off x="9464129" y="4412104"/>
            <a:ext cx="315624" cy="323449"/>
          </a:xfrm>
          <a:prstGeom prst="ellipse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2" name="Google Shape;432;p10"/>
          <p:cNvSpPr txBox="1"/>
          <p:nvPr/>
        </p:nvSpPr>
        <p:spPr>
          <a:xfrm>
            <a:off x="7896562" y="2826056"/>
            <a:ext cx="394839" cy="4044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433" name="Google Shape;433;p10"/>
          <p:cNvSpPr txBox="1"/>
          <p:nvPr/>
        </p:nvSpPr>
        <p:spPr>
          <a:xfrm>
            <a:off x="9553234" y="2819182"/>
            <a:ext cx="394839" cy="4044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/>
          </a:p>
        </p:txBody>
      </p:sp>
      <p:sp>
        <p:nvSpPr>
          <p:cNvPr id="434" name="Google Shape;434;p10"/>
          <p:cNvSpPr txBox="1"/>
          <p:nvPr/>
        </p:nvSpPr>
        <p:spPr>
          <a:xfrm>
            <a:off x="9553234" y="4434448"/>
            <a:ext cx="394839" cy="4044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/>
          </a:p>
        </p:txBody>
      </p:sp>
      <p:sp>
        <p:nvSpPr>
          <p:cNvPr id="435" name="Google Shape;435;p10"/>
          <p:cNvSpPr txBox="1"/>
          <p:nvPr/>
        </p:nvSpPr>
        <p:spPr>
          <a:xfrm>
            <a:off x="7896562" y="4434448"/>
            <a:ext cx="394839" cy="4044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/>
          </a:p>
        </p:txBody>
      </p:sp>
      <p:cxnSp>
        <p:nvCxnSpPr>
          <p:cNvPr id="436" name="Google Shape;436;p10"/>
          <p:cNvCxnSpPr/>
          <p:nvPr/>
        </p:nvCxnSpPr>
        <p:spPr>
          <a:xfrm>
            <a:off x="2986146" y="2399695"/>
            <a:ext cx="797269" cy="0"/>
          </a:xfrm>
          <a:prstGeom prst="straightConnector1">
            <a:avLst/>
          </a:prstGeom>
          <a:noFill/>
          <a:ln w="3492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37" name="Google Shape;437;p10"/>
          <p:cNvCxnSpPr/>
          <p:nvPr/>
        </p:nvCxnSpPr>
        <p:spPr>
          <a:xfrm>
            <a:off x="5672831" y="2399695"/>
            <a:ext cx="1064604" cy="0"/>
          </a:xfrm>
          <a:prstGeom prst="straightConnector1">
            <a:avLst/>
          </a:prstGeom>
          <a:noFill/>
          <a:ln w="3492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38" name="Google Shape;438;p10"/>
          <p:cNvCxnSpPr/>
          <p:nvPr/>
        </p:nvCxnSpPr>
        <p:spPr>
          <a:xfrm>
            <a:off x="8378159" y="2399695"/>
            <a:ext cx="242058" cy="0"/>
          </a:xfrm>
          <a:prstGeom prst="straightConnector1">
            <a:avLst/>
          </a:prstGeom>
          <a:noFill/>
          <a:ln w="3492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39" name="Google Shape;439;p10"/>
          <p:cNvCxnSpPr/>
          <p:nvPr/>
        </p:nvCxnSpPr>
        <p:spPr>
          <a:xfrm>
            <a:off x="9934113" y="2399695"/>
            <a:ext cx="313569" cy="0"/>
          </a:xfrm>
          <a:prstGeom prst="straightConnector1">
            <a:avLst/>
          </a:prstGeom>
          <a:noFill/>
          <a:ln w="3492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40" name="Google Shape;440;p10"/>
          <p:cNvSpPr txBox="1"/>
          <p:nvPr/>
        </p:nvSpPr>
        <p:spPr>
          <a:xfrm>
            <a:off x="771341" y="2732749"/>
            <a:ext cx="1986737" cy="17399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Font typeface="Arial"/>
              <a:buChar char="•"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Misión / Propósito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Font typeface="Arial"/>
              <a:buChar char="•"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Metas y Objetivos</a:t>
            </a:r>
            <a:endParaRPr/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Font typeface="Arial"/>
              <a:buChar char="•"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Criterios de Éxito</a:t>
            </a:r>
            <a:endParaRPr/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Font typeface="Arial"/>
              <a:buChar char="•"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Desafíos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1" name="Google Shape;441;p10"/>
          <p:cNvSpPr txBox="1"/>
          <p:nvPr/>
        </p:nvSpPr>
        <p:spPr>
          <a:xfrm>
            <a:off x="3912066" y="2732749"/>
            <a:ext cx="1986737" cy="1153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Font typeface="Arial"/>
              <a:buChar char="•"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Procesos y Flujos de Trabajo</a:t>
            </a:r>
            <a:endParaRPr/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Font typeface="Arial"/>
              <a:buChar char="•"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Información y Tecnología</a:t>
            </a:r>
            <a:endParaRPr/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Font typeface="Arial"/>
              <a:buChar char="•"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Capacidades de Fuerza de Trabajo</a:t>
            </a:r>
            <a:endParaRPr/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Font typeface="Arial"/>
              <a:buChar char="•"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Hoja de ruta (Roadmap)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2" name="Google Shape;442;p10"/>
          <p:cNvSpPr txBox="1"/>
          <p:nvPr/>
        </p:nvSpPr>
        <p:spPr>
          <a:xfrm>
            <a:off x="4076800" y="4004304"/>
            <a:ext cx="2138777" cy="360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Font typeface="Arial"/>
              <a:buChar char="•"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Actividades Priorizadas</a:t>
            </a:r>
            <a:endParaRPr/>
          </a:p>
        </p:txBody>
      </p:sp>
      <p:pic>
        <p:nvPicPr>
          <p:cNvPr id="443" name="Google Shape;443;p1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422143" y="2732749"/>
            <a:ext cx="1347021" cy="14428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11"/>
          <p:cNvSpPr txBox="1"/>
          <p:nvPr/>
        </p:nvSpPr>
        <p:spPr>
          <a:xfrm>
            <a:off x="682752" y="984248"/>
            <a:ext cx="1082649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Roles y personas clave dentro de la estructura organizacional</a:t>
            </a:r>
            <a:endParaRPr/>
          </a:p>
        </p:txBody>
      </p:sp>
      <p:grpSp>
        <p:nvGrpSpPr>
          <p:cNvPr id="449" name="Google Shape;449;p11"/>
          <p:cNvGrpSpPr/>
          <p:nvPr/>
        </p:nvGrpSpPr>
        <p:grpSpPr>
          <a:xfrm>
            <a:off x="3831915" y="1535918"/>
            <a:ext cx="4620669" cy="4939983"/>
            <a:chOff x="306536" y="1954"/>
            <a:chExt cx="4620669" cy="4939983"/>
          </a:xfrm>
        </p:grpSpPr>
        <p:sp>
          <p:nvSpPr>
            <p:cNvPr id="450" name="Google Shape;450;p11"/>
            <p:cNvSpPr/>
            <p:nvPr/>
          </p:nvSpPr>
          <p:spPr>
            <a:xfrm>
              <a:off x="2767137" y="2274722"/>
              <a:ext cx="281748" cy="219763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</a:path>
              </a:pathLst>
            </a:custGeom>
            <a:noFill/>
            <a:ln w="254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451" name="Google Shape;451;p11"/>
            <p:cNvSpPr/>
            <p:nvPr/>
          </p:nvSpPr>
          <p:spPr>
            <a:xfrm>
              <a:off x="2767137" y="2274722"/>
              <a:ext cx="281748" cy="864027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</a:path>
              </a:pathLst>
            </a:custGeom>
            <a:noFill/>
            <a:ln w="254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452" name="Google Shape;452;p11"/>
            <p:cNvSpPr/>
            <p:nvPr/>
          </p:nvSpPr>
          <p:spPr>
            <a:xfrm>
              <a:off x="2382081" y="941115"/>
              <a:ext cx="1136384" cy="394447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60000"/>
                  </a:lnTo>
                  <a:lnTo>
                    <a:pt x="120000" y="60000"/>
                  </a:lnTo>
                  <a:lnTo>
                    <a:pt x="120000" y="120000"/>
                  </a:lnTo>
                </a:path>
              </a:pathLst>
            </a:custGeom>
            <a:noFill/>
            <a:ln w="254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453" name="Google Shape;453;p11"/>
            <p:cNvSpPr/>
            <p:nvPr/>
          </p:nvSpPr>
          <p:spPr>
            <a:xfrm>
              <a:off x="494368" y="2274722"/>
              <a:ext cx="281748" cy="219763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</a:path>
              </a:pathLst>
            </a:custGeom>
            <a:noFill/>
            <a:ln w="254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454" name="Google Shape;454;p11"/>
            <p:cNvSpPr/>
            <p:nvPr/>
          </p:nvSpPr>
          <p:spPr>
            <a:xfrm>
              <a:off x="494368" y="2274722"/>
              <a:ext cx="281748" cy="864027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</a:path>
              </a:pathLst>
            </a:custGeom>
            <a:noFill/>
            <a:ln w="254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455" name="Google Shape;455;p11"/>
            <p:cNvSpPr/>
            <p:nvPr/>
          </p:nvSpPr>
          <p:spPr>
            <a:xfrm>
              <a:off x="1245697" y="941115"/>
              <a:ext cx="1136384" cy="394447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120000" y="60000"/>
                  </a:lnTo>
                  <a:lnTo>
                    <a:pt x="0" y="60000"/>
                  </a:lnTo>
                  <a:lnTo>
                    <a:pt x="0" y="120000"/>
                  </a:lnTo>
                </a:path>
              </a:pathLst>
            </a:custGeom>
            <a:noFill/>
            <a:ln w="254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456" name="Google Shape;456;p11"/>
            <p:cNvSpPr/>
            <p:nvPr/>
          </p:nvSpPr>
          <p:spPr>
            <a:xfrm>
              <a:off x="1442920" y="1954"/>
              <a:ext cx="1878320" cy="939160"/>
            </a:xfrm>
            <a:prstGeom prst="rect">
              <a:avLst/>
            </a:prstGeom>
            <a:solidFill>
              <a:srgbClr val="FFFFFF"/>
            </a:solidFill>
            <a:ln w="254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11"/>
            <p:cNvSpPr txBox="1"/>
            <p:nvPr/>
          </p:nvSpPr>
          <p:spPr>
            <a:xfrm>
              <a:off x="1442920" y="1954"/>
              <a:ext cx="1878320" cy="9391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12700" rIns="12700" bIns="127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Organización</a:t>
              </a:r>
              <a:endParaRPr sz="20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" name="Google Shape;458;p11"/>
            <p:cNvSpPr/>
            <p:nvPr/>
          </p:nvSpPr>
          <p:spPr>
            <a:xfrm>
              <a:off x="306536" y="1335562"/>
              <a:ext cx="1878320" cy="939160"/>
            </a:xfrm>
            <a:prstGeom prst="rect">
              <a:avLst/>
            </a:prstGeom>
            <a:solidFill>
              <a:srgbClr val="FFFFFF"/>
            </a:solidFill>
            <a:ln w="254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11"/>
            <p:cNvSpPr txBox="1"/>
            <p:nvPr/>
          </p:nvSpPr>
          <p:spPr>
            <a:xfrm>
              <a:off x="306536" y="1335562"/>
              <a:ext cx="1878320" cy="9391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12700" rIns="12700" bIns="127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Departmento A</a:t>
              </a:r>
              <a:endParaRPr sz="2000" b="0" i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" name="Google Shape;460;p11"/>
            <p:cNvSpPr/>
            <p:nvPr/>
          </p:nvSpPr>
          <p:spPr>
            <a:xfrm>
              <a:off x="776117" y="2669170"/>
              <a:ext cx="1878320" cy="939160"/>
            </a:xfrm>
            <a:prstGeom prst="rect">
              <a:avLst/>
            </a:prstGeom>
            <a:solidFill>
              <a:srgbClr val="FFFFFF"/>
            </a:solidFill>
            <a:ln w="254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11"/>
            <p:cNvSpPr txBox="1"/>
            <p:nvPr/>
          </p:nvSpPr>
          <p:spPr>
            <a:xfrm>
              <a:off x="776117" y="2669170"/>
              <a:ext cx="1878320" cy="9391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12700" rIns="12700" bIns="127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Unidad de Negocios A1</a:t>
              </a:r>
              <a:endParaRPr sz="2000" b="0" i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" name="Google Shape;462;p11"/>
            <p:cNvSpPr/>
            <p:nvPr/>
          </p:nvSpPr>
          <p:spPr>
            <a:xfrm>
              <a:off x="776117" y="4002777"/>
              <a:ext cx="1878320" cy="939160"/>
            </a:xfrm>
            <a:prstGeom prst="rect">
              <a:avLst/>
            </a:prstGeom>
            <a:solidFill>
              <a:srgbClr val="FFFFFF"/>
            </a:solidFill>
            <a:ln w="254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11"/>
            <p:cNvSpPr txBox="1"/>
            <p:nvPr/>
          </p:nvSpPr>
          <p:spPr>
            <a:xfrm>
              <a:off x="776117" y="4002777"/>
              <a:ext cx="1878320" cy="9391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12700" rIns="12700" bIns="127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Unidad de Negocios A2</a:t>
              </a:r>
              <a:endParaRPr sz="2000" b="0" i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" name="Google Shape;464;p11"/>
            <p:cNvSpPr/>
            <p:nvPr/>
          </p:nvSpPr>
          <p:spPr>
            <a:xfrm>
              <a:off x="2579305" y="1335562"/>
              <a:ext cx="1878320" cy="939160"/>
            </a:xfrm>
            <a:prstGeom prst="rect">
              <a:avLst/>
            </a:prstGeom>
            <a:solidFill>
              <a:srgbClr val="FFFFFF"/>
            </a:solidFill>
            <a:ln w="254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11"/>
            <p:cNvSpPr txBox="1"/>
            <p:nvPr/>
          </p:nvSpPr>
          <p:spPr>
            <a:xfrm>
              <a:off x="2579305" y="1335562"/>
              <a:ext cx="1878320" cy="9391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12700" rIns="12700" bIns="127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Departmento B</a:t>
              </a:r>
              <a:endParaRPr/>
            </a:p>
          </p:txBody>
        </p:sp>
        <p:sp>
          <p:nvSpPr>
            <p:cNvPr id="466" name="Google Shape;466;p11"/>
            <p:cNvSpPr/>
            <p:nvPr/>
          </p:nvSpPr>
          <p:spPr>
            <a:xfrm>
              <a:off x="3048885" y="2669170"/>
              <a:ext cx="1878320" cy="939160"/>
            </a:xfrm>
            <a:prstGeom prst="rect">
              <a:avLst/>
            </a:prstGeom>
            <a:solidFill>
              <a:srgbClr val="FFFFFF"/>
            </a:solidFill>
            <a:ln w="254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11"/>
            <p:cNvSpPr txBox="1"/>
            <p:nvPr/>
          </p:nvSpPr>
          <p:spPr>
            <a:xfrm>
              <a:off x="3048885" y="2669170"/>
              <a:ext cx="1878320" cy="9391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12700" rIns="12700" bIns="127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Unidad de Negocios B1</a:t>
              </a:r>
              <a:endParaRPr sz="2000" b="0" i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" name="Google Shape;468;p11"/>
            <p:cNvSpPr/>
            <p:nvPr/>
          </p:nvSpPr>
          <p:spPr>
            <a:xfrm>
              <a:off x="3048885" y="4002777"/>
              <a:ext cx="1878320" cy="939160"/>
            </a:xfrm>
            <a:prstGeom prst="rect">
              <a:avLst/>
            </a:prstGeom>
            <a:solidFill>
              <a:srgbClr val="FFFFFF"/>
            </a:solidFill>
            <a:ln w="254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11"/>
            <p:cNvSpPr txBox="1"/>
            <p:nvPr/>
          </p:nvSpPr>
          <p:spPr>
            <a:xfrm>
              <a:off x="3048885" y="4002777"/>
              <a:ext cx="1878320" cy="9391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12700" rIns="12700" bIns="127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Unidad de Negocios B2</a:t>
              </a:r>
              <a:endParaRPr/>
            </a:p>
          </p:txBody>
        </p:sp>
      </p:grpSp>
      <p:sp>
        <p:nvSpPr>
          <p:cNvPr id="470" name="Google Shape;470;p11"/>
          <p:cNvSpPr/>
          <p:nvPr/>
        </p:nvSpPr>
        <p:spPr>
          <a:xfrm>
            <a:off x="7101484" y="1897886"/>
            <a:ext cx="2311790" cy="1485772"/>
          </a:xfrm>
          <a:custGeom>
            <a:avLst/>
            <a:gdLst/>
            <a:ahLst/>
            <a:cxnLst/>
            <a:rect l="l" t="t" r="r" b="b"/>
            <a:pathLst>
              <a:path w="1828800" h="1760432" extrusionOk="0">
                <a:moveTo>
                  <a:pt x="0" y="0"/>
                </a:moveTo>
                <a:lnTo>
                  <a:pt x="1828800" y="0"/>
                </a:lnTo>
                <a:lnTo>
                  <a:pt x="1828800" y="925551"/>
                </a:lnTo>
                <a:lnTo>
                  <a:pt x="1114957" y="926699"/>
                </a:lnTo>
                <a:lnTo>
                  <a:pt x="654194" y="1760432"/>
                </a:lnTo>
                <a:lnTo>
                  <a:pt x="919975" y="926699"/>
                </a:lnTo>
                <a:lnTo>
                  <a:pt x="0" y="925551"/>
                </a:lnTo>
                <a:lnTo>
                  <a:pt x="0" y="0"/>
                </a:lnTo>
                <a:close/>
              </a:path>
            </a:pathLst>
          </a:custGeom>
          <a:solidFill>
            <a:srgbClr val="E2E2E8"/>
          </a:solidFill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109725" tIns="0" rIns="109725" bIns="7132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7822"/>
              </a:buClr>
              <a:buSzPts val="1679"/>
              <a:buFont typeface="Arial"/>
              <a:buNone/>
            </a:pPr>
            <a:r>
              <a:rPr lang="en-US" sz="1679" b="1" i="0" u="none" strike="noStrike" cap="none">
                <a:solidFill>
                  <a:srgbClr val="FD7822"/>
                </a:solidFill>
                <a:latin typeface="Arial"/>
                <a:ea typeface="Arial"/>
                <a:cs typeface="Arial"/>
                <a:sym typeface="Arial"/>
              </a:rPr>
              <a:t>Sponsor Ejecutivo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7822"/>
              </a:buClr>
              <a:buSzPts val="1679"/>
              <a:buFont typeface="Arial"/>
              <a:buNone/>
            </a:pPr>
            <a:r>
              <a:rPr lang="en-US" sz="1679" b="0" i="0" u="none" strike="noStrike" cap="none">
                <a:solidFill>
                  <a:srgbClr val="FD7822"/>
                </a:solidFill>
                <a:latin typeface="Arial"/>
                <a:ea typeface="Arial"/>
                <a:cs typeface="Arial"/>
                <a:sym typeface="Arial"/>
              </a:rPr>
              <a:t>(VP de Negocios)</a:t>
            </a:r>
            <a:endParaRPr/>
          </a:p>
        </p:txBody>
      </p:sp>
      <p:sp>
        <p:nvSpPr>
          <p:cNvPr id="471" name="Google Shape;471;p11"/>
          <p:cNvSpPr/>
          <p:nvPr/>
        </p:nvSpPr>
        <p:spPr>
          <a:xfrm flipH="1">
            <a:off x="2577050" y="1820086"/>
            <a:ext cx="2459949" cy="1327620"/>
          </a:xfrm>
          <a:custGeom>
            <a:avLst/>
            <a:gdLst/>
            <a:ahLst/>
            <a:cxnLst/>
            <a:rect l="l" t="t" r="r" b="b"/>
            <a:pathLst>
              <a:path w="1828800" h="1576342" extrusionOk="0">
                <a:moveTo>
                  <a:pt x="0" y="0"/>
                </a:moveTo>
                <a:lnTo>
                  <a:pt x="1828800" y="0"/>
                </a:lnTo>
                <a:lnTo>
                  <a:pt x="1828800" y="925551"/>
                </a:lnTo>
                <a:lnTo>
                  <a:pt x="1114957" y="926699"/>
                </a:lnTo>
                <a:lnTo>
                  <a:pt x="798532" y="1576342"/>
                </a:lnTo>
                <a:lnTo>
                  <a:pt x="919975" y="926699"/>
                </a:lnTo>
                <a:lnTo>
                  <a:pt x="0" y="925551"/>
                </a:lnTo>
                <a:lnTo>
                  <a:pt x="0" y="0"/>
                </a:lnTo>
                <a:close/>
              </a:path>
            </a:pathLst>
          </a:custGeom>
          <a:solidFill>
            <a:srgbClr val="E2E2E8"/>
          </a:solidFill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109725" tIns="0" rIns="109725" bIns="7132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</a:pPr>
            <a:endParaRPr sz="800" b="1" i="0" u="none" strike="noStrike" cap="none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679"/>
              <a:buFont typeface="Arial"/>
              <a:buNone/>
            </a:pPr>
            <a:r>
              <a:rPr lang="en-US" sz="1679" b="1" i="0" u="none" strike="noStrike" cap="non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Líder Técnico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679"/>
              <a:buFont typeface="Arial"/>
              <a:buNone/>
            </a:pPr>
            <a:r>
              <a:rPr lang="en-US" sz="1679" b="0" i="0" u="none" strike="noStrike" cap="non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(Director de TI)</a:t>
            </a:r>
            <a:endParaRPr/>
          </a:p>
        </p:txBody>
      </p:sp>
      <p:sp>
        <p:nvSpPr>
          <p:cNvPr id="472" name="Google Shape;472;p11"/>
          <p:cNvSpPr/>
          <p:nvPr/>
        </p:nvSpPr>
        <p:spPr>
          <a:xfrm>
            <a:off x="3051216" y="3688284"/>
            <a:ext cx="1764300" cy="949001"/>
          </a:xfrm>
          <a:custGeom>
            <a:avLst/>
            <a:gdLst/>
            <a:ahLst/>
            <a:cxnLst/>
            <a:rect l="l" t="t" r="r" b="b"/>
            <a:pathLst>
              <a:path w="1828800" h="1293291" extrusionOk="0">
                <a:moveTo>
                  <a:pt x="0" y="0"/>
                </a:moveTo>
                <a:lnTo>
                  <a:pt x="1828800" y="0"/>
                </a:lnTo>
                <a:lnTo>
                  <a:pt x="1828800" y="925551"/>
                </a:lnTo>
                <a:lnTo>
                  <a:pt x="1114957" y="926699"/>
                </a:lnTo>
                <a:lnTo>
                  <a:pt x="1291204" y="1293291"/>
                </a:lnTo>
                <a:lnTo>
                  <a:pt x="919975" y="926699"/>
                </a:lnTo>
                <a:lnTo>
                  <a:pt x="0" y="925551"/>
                </a:lnTo>
                <a:lnTo>
                  <a:pt x="0" y="0"/>
                </a:lnTo>
                <a:close/>
              </a:path>
            </a:pathLst>
          </a:custGeom>
          <a:solidFill>
            <a:srgbClr val="E2E2E8"/>
          </a:solidFill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109725" tIns="0" rIns="109725" bIns="2743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AC46"/>
              </a:buClr>
              <a:buSzPts val="1679"/>
              <a:buFont typeface="Arial"/>
              <a:buNone/>
            </a:pPr>
            <a:r>
              <a:rPr lang="en-US" sz="1679" b="1" i="0" u="none" strike="noStrike" cap="none">
                <a:solidFill>
                  <a:srgbClr val="35AC46"/>
                </a:solidFill>
                <a:latin typeface="Arial"/>
                <a:ea typeface="Arial"/>
                <a:cs typeface="Arial"/>
                <a:sym typeface="Arial"/>
              </a:rPr>
              <a:t>Champion</a:t>
            </a:r>
            <a:endParaRPr sz="1679" b="1" i="0" u="none" strike="noStrike" cap="none">
              <a:solidFill>
                <a:srgbClr val="35AC4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AC46"/>
              </a:buClr>
              <a:buSzPts val="1679"/>
              <a:buFont typeface="Arial"/>
              <a:buNone/>
            </a:pPr>
            <a:r>
              <a:rPr lang="en-US" sz="1679" b="0" i="0" u="none" strike="noStrike" cap="none">
                <a:solidFill>
                  <a:srgbClr val="35AC46"/>
                </a:solidFill>
                <a:latin typeface="Arial"/>
                <a:ea typeface="Arial"/>
                <a:cs typeface="Arial"/>
                <a:sym typeface="Arial"/>
              </a:rPr>
              <a:t>(Gerente SIG)</a:t>
            </a:r>
            <a:endParaRPr/>
          </a:p>
        </p:txBody>
      </p:sp>
      <p:sp>
        <p:nvSpPr>
          <p:cNvPr id="473" name="Google Shape;473;p11"/>
          <p:cNvSpPr/>
          <p:nvPr/>
        </p:nvSpPr>
        <p:spPr>
          <a:xfrm>
            <a:off x="9051391" y="2267169"/>
            <a:ext cx="2311790" cy="1207174"/>
          </a:xfrm>
          <a:prstGeom prst="cloud">
            <a:avLst/>
          </a:prstGeom>
          <a:solidFill>
            <a:srgbClr val="E2E2E8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7822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D7822"/>
                </a:solidFill>
                <a:latin typeface="Arial"/>
                <a:ea typeface="Arial"/>
                <a:cs typeface="Arial"/>
                <a:sym typeface="Arial"/>
              </a:rPr>
              <a:t>Apoya el cambio- Cree que la idea de Champion es buena para la organización</a:t>
            </a:r>
            <a:endParaRPr/>
          </a:p>
        </p:txBody>
      </p:sp>
      <p:sp>
        <p:nvSpPr>
          <p:cNvPr id="474" name="Google Shape;474;p11"/>
          <p:cNvSpPr/>
          <p:nvPr/>
        </p:nvSpPr>
        <p:spPr>
          <a:xfrm>
            <a:off x="2172328" y="3312966"/>
            <a:ext cx="1207033" cy="842312"/>
          </a:xfrm>
          <a:prstGeom prst="cloud">
            <a:avLst/>
          </a:prstGeom>
          <a:solidFill>
            <a:srgbClr val="E2E2E8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AC46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35AC46"/>
                </a:solidFill>
                <a:latin typeface="Arial"/>
                <a:ea typeface="Arial"/>
                <a:cs typeface="Arial"/>
                <a:sym typeface="Arial"/>
              </a:rPr>
              <a:t>Quiere un cambio</a:t>
            </a:r>
            <a:endParaRPr/>
          </a:p>
        </p:txBody>
      </p:sp>
      <p:sp>
        <p:nvSpPr>
          <p:cNvPr id="475" name="Google Shape;475;p11"/>
          <p:cNvSpPr/>
          <p:nvPr/>
        </p:nvSpPr>
        <p:spPr>
          <a:xfrm>
            <a:off x="1026153" y="1493895"/>
            <a:ext cx="1845074" cy="859303"/>
          </a:xfrm>
          <a:prstGeom prst="cloud">
            <a:avLst/>
          </a:prstGeom>
          <a:solidFill>
            <a:srgbClr val="E2E2E8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Puede apoyar lo tecnológico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0" name="Google Shape;480;p12"/>
          <p:cNvGrpSpPr/>
          <p:nvPr/>
        </p:nvGrpSpPr>
        <p:grpSpPr>
          <a:xfrm>
            <a:off x="8030615" y="890124"/>
            <a:ext cx="2954709" cy="5414739"/>
            <a:chOff x="2586645" y="1963"/>
            <a:chExt cx="2954709" cy="5414739"/>
          </a:xfrm>
        </p:grpSpPr>
        <p:sp>
          <p:nvSpPr>
            <p:cNvPr id="481" name="Google Shape;481;p12"/>
            <p:cNvSpPr/>
            <p:nvPr/>
          </p:nvSpPr>
          <p:spPr>
            <a:xfrm>
              <a:off x="4064000" y="670450"/>
              <a:ext cx="554843" cy="401091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</a:path>
              </a:pathLst>
            </a:custGeom>
            <a:noFill/>
            <a:ln w="12700" cap="flat" cmpd="sng">
              <a:solidFill>
                <a:srgbClr val="345A99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482" name="Google Shape;482;p12"/>
            <p:cNvSpPr/>
            <p:nvPr/>
          </p:nvSpPr>
          <p:spPr>
            <a:xfrm>
              <a:off x="3509156" y="670450"/>
              <a:ext cx="554843" cy="401091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120000" y="120000"/>
                  </a:lnTo>
                  <a:lnTo>
                    <a:pt x="0" y="120000"/>
                  </a:lnTo>
                </a:path>
              </a:pathLst>
            </a:custGeom>
            <a:noFill/>
            <a:ln w="12700" cap="flat" cmpd="sng">
              <a:solidFill>
                <a:srgbClr val="345A99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483" name="Google Shape;483;p12"/>
            <p:cNvSpPr/>
            <p:nvPr/>
          </p:nvSpPr>
          <p:spPr>
            <a:xfrm>
              <a:off x="3509156" y="2568951"/>
              <a:ext cx="554843" cy="2299592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120000" y="120000"/>
                  </a:lnTo>
                  <a:lnTo>
                    <a:pt x="0" y="120000"/>
                  </a:lnTo>
                </a:path>
              </a:pathLst>
            </a:custGeom>
            <a:noFill/>
            <a:ln w="12700" cap="flat" cmpd="sng">
              <a:solidFill>
                <a:srgbClr val="3A66B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484" name="Google Shape;484;p12"/>
            <p:cNvSpPr/>
            <p:nvPr/>
          </p:nvSpPr>
          <p:spPr>
            <a:xfrm>
              <a:off x="4063999" y="2568951"/>
              <a:ext cx="554843" cy="1350342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</a:path>
              </a:pathLst>
            </a:custGeom>
            <a:noFill/>
            <a:ln w="12700" cap="flat" cmpd="sng">
              <a:solidFill>
                <a:srgbClr val="3A66B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485" name="Google Shape;485;p12"/>
            <p:cNvSpPr/>
            <p:nvPr/>
          </p:nvSpPr>
          <p:spPr>
            <a:xfrm>
              <a:off x="3509156" y="2568951"/>
              <a:ext cx="554843" cy="1350342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120000" y="120000"/>
                  </a:lnTo>
                  <a:lnTo>
                    <a:pt x="0" y="120000"/>
                  </a:lnTo>
                </a:path>
              </a:pathLst>
            </a:custGeom>
            <a:noFill/>
            <a:ln w="12700" cap="flat" cmpd="sng">
              <a:solidFill>
                <a:srgbClr val="3A66B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486" name="Google Shape;486;p12"/>
            <p:cNvSpPr/>
            <p:nvPr/>
          </p:nvSpPr>
          <p:spPr>
            <a:xfrm>
              <a:off x="4063999" y="2568951"/>
              <a:ext cx="554843" cy="401091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</a:path>
              </a:pathLst>
            </a:custGeom>
            <a:noFill/>
            <a:ln w="12700" cap="flat" cmpd="sng">
              <a:solidFill>
                <a:srgbClr val="3A66B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487" name="Google Shape;487;p12"/>
            <p:cNvSpPr/>
            <p:nvPr/>
          </p:nvSpPr>
          <p:spPr>
            <a:xfrm>
              <a:off x="3509156" y="2568951"/>
              <a:ext cx="554843" cy="401091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120000" y="120000"/>
                  </a:lnTo>
                  <a:lnTo>
                    <a:pt x="0" y="120000"/>
                  </a:lnTo>
                </a:path>
              </a:pathLst>
            </a:custGeom>
            <a:noFill/>
            <a:ln w="12700" cap="flat" cmpd="sng">
              <a:solidFill>
                <a:srgbClr val="3A66B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488" name="Google Shape;488;p12"/>
            <p:cNvSpPr/>
            <p:nvPr/>
          </p:nvSpPr>
          <p:spPr>
            <a:xfrm>
              <a:off x="4018279" y="670450"/>
              <a:ext cx="91440" cy="1230014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000" y="0"/>
                  </a:moveTo>
                  <a:lnTo>
                    <a:pt x="60000" y="120000"/>
                  </a:lnTo>
                </a:path>
              </a:pathLst>
            </a:custGeom>
            <a:noFill/>
            <a:ln w="12700" cap="flat" cmpd="sng">
              <a:solidFill>
                <a:srgbClr val="345A99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489" name="Google Shape;489;p12"/>
            <p:cNvSpPr/>
            <p:nvPr/>
          </p:nvSpPr>
          <p:spPr>
            <a:xfrm>
              <a:off x="3729756" y="1963"/>
              <a:ext cx="668486" cy="668486"/>
            </a:xfrm>
            <a:prstGeom prst="arc">
              <a:avLst>
                <a:gd name="adj1" fmla="val 13200000"/>
                <a:gd name="adj2" fmla="val 19200000"/>
              </a:avLst>
            </a:prstGeom>
            <a:noFill/>
            <a:ln w="12700" cap="flat" cmpd="sng">
              <a:solidFill>
                <a:srgbClr val="345A99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12"/>
            <p:cNvSpPr/>
            <p:nvPr/>
          </p:nvSpPr>
          <p:spPr>
            <a:xfrm>
              <a:off x="3729756" y="1963"/>
              <a:ext cx="668486" cy="668486"/>
            </a:xfrm>
            <a:prstGeom prst="arc">
              <a:avLst>
                <a:gd name="adj1" fmla="val 2400000"/>
                <a:gd name="adj2" fmla="val 8400000"/>
              </a:avLst>
            </a:prstGeom>
            <a:noFill/>
            <a:ln w="12700" cap="flat" cmpd="sng">
              <a:solidFill>
                <a:srgbClr val="345A99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12"/>
            <p:cNvSpPr/>
            <p:nvPr/>
          </p:nvSpPr>
          <p:spPr>
            <a:xfrm>
              <a:off x="3395513" y="122291"/>
              <a:ext cx="1336972" cy="4278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12"/>
            <p:cNvSpPr txBox="1"/>
            <p:nvPr/>
          </p:nvSpPr>
          <p:spPr>
            <a:xfrm>
              <a:off x="3395513" y="122291"/>
              <a:ext cx="1336972" cy="4278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875" tIns="8875" rIns="8875" bIns="88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-US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Alcalde</a:t>
              </a:r>
              <a:endParaRPr/>
            </a:p>
          </p:txBody>
        </p:sp>
        <p:sp>
          <p:nvSpPr>
            <p:cNvPr id="493" name="Google Shape;493;p12"/>
            <p:cNvSpPr/>
            <p:nvPr/>
          </p:nvSpPr>
          <p:spPr>
            <a:xfrm>
              <a:off x="3729756" y="1900465"/>
              <a:ext cx="668486" cy="668486"/>
            </a:xfrm>
            <a:prstGeom prst="arc">
              <a:avLst>
                <a:gd name="adj1" fmla="val 13200000"/>
                <a:gd name="adj2" fmla="val 19200000"/>
              </a:avLst>
            </a:prstGeom>
            <a:noFill/>
            <a:ln w="12700" cap="flat" cmpd="sng">
              <a:solidFill>
                <a:srgbClr val="345A99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12"/>
            <p:cNvSpPr/>
            <p:nvPr/>
          </p:nvSpPr>
          <p:spPr>
            <a:xfrm>
              <a:off x="3729756" y="1900465"/>
              <a:ext cx="668486" cy="668486"/>
            </a:xfrm>
            <a:prstGeom prst="arc">
              <a:avLst>
                <a:gd name="adj1" fmla="val 2400000"/>
                <a:gd name="adj2" fmla="val 8400000"/>
              </a:avLst>
            </a:prstGeom>
            <a:noFill/>
            <a:ln w="12700" cap="flat" cmpd="sng">
              <a:solidFill>
                <a:srgbClr val="345A99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12"/>
            <p:cNvSpPr/>
            <p:nvPr/>
          </p:nvSpPr>
          <p:spPr>
            <a:xfrm>
              <a:off x="3395513" y="2020792"/>
              <a:ext cx="1336972" cy="4278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12"/>
            <p:cNvSpPr txBox="1"/>
            <p:nvPr/>
          </p:nvSpPr>
          <p:spPr>
            <a:xfrm>
              <a:off x="3395513" y="2020792"/>
              <a:ext cx="1336972" cy="4278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875" tIns="8875" rIns="8875" bIns="88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-US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Administrador Municipal</a:t>
              </a:r>
              <a:endParaRPr/>
            </a:p>
          </p:txBody>
        </p:sp>
        <p:sp>
          <p:nvSpPr>
            <p:cNvPr id="497" name="Google Shape;497;p12"/>
            <p:cNvSpPr/>
            <p:nvPr/>
          </p:nvSpPr>
          <p:spPr>
            <a:xfrm>
              <a:off x="2920888" y="2849715"/>
              <a:ext cx="668486" cy="668486"/>
            </a:xfrm>
            <a:prstGeom prst="arc">
              <a:avLst>
                <a:gd name="adj1" fmla="val 13200000"/>
                <a:gd name="adj2" fmla="val 19200000"/>
              </a:avLst>
            </a:prstGeom>
            <a:noFill/>
            <a:ln w="12700" cap="flat" cmpd="sng">
              <a:solidFill>
                <a:srgbClr val="345A99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12"/>
            <p:cNvSpPr/>
            <p:nvPr/>
          </p:nvSpPr>
          <p:spPr>
            <a:xfrm>
              <a:off x="2920888" y="2849715"/>
              <a:ext cx="668486" cy="668486"/>
            </a:xfrm>
            <a:prstGeom prst="arc">
              <a:avLst>
                <a:gd name="adj1" fmla="val 2400000"/>
                <a:gd name="adj2" fmla="val 8400000"/>
              </a:avLst>
            </a:prstGeom>
            <a:noFill/>
            <a:ln w="12700" cap="flat" cmpd="sng">
              <a:solidFill>
                <a:srgbClr val="345A99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12"/>
            <p:cNvSpPr/>
            <p:nvPr/>
          </p:nvSpPr>
          <p:spPr>
            <a:xfrm>
              <a:off x="2586645" y="2970043"/>
              <a:ext cx="1336972" cy="4278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12"/>
            <p:cNvSpPr txBox="1"/>
            <p:nvPr/>
          </p:nvSpPr>
          <p:spPr>
            <a:xfrm>
              <a:off x="2586645" y="2970043"/>
              <a:ext cx="1336972" cy="4278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875" tIns="8875" rIns="8875" bIns="88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-US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Dir. Obras Municipales</a:t>
              </a:r>
              <a:endParaRPr/>
            </a:p>
          </p:txBody>
        </p:sp>
        <p:sp>
          <p:nvSpPr>
            <p:cNvPr id="501" name="Google Shape;501;p12"/>
            <p:cNvSpPr/>
            <p:nvPr/>
          </p:nvSpPr>
          <p:spPr>
            <a:xfrm>
              <a:off x="4538625" y="2849715"/>
              <a:ext cx="668486" cy="668486"/>
            </a:xfrm>
            <a:prstGeom prst="arc">
              <a:avLst>
                <a:gd name="adj1" fmla="val 13200000"/>
                <a:gd name="adj2" fmla="val 19200000"/>
              </a:avLst>
            </a:prstGeom>
            <a:noFill/>
            <a:ln w="12700" cap="flat" cmpd="sng">
              <a:solidFill>
                <a:srgbClr val="345A99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12"/>
            <p:cNvSpPr/>
            <p:nvPr/>
          </p:nvSpPr>
          <p:spPr>
            <a:xfrm>
              <a:off x="4538625" y="2849715"/>
              <a:ext cx="668486" cy="668486"/>
            </a:xfrm>
            <a:prstGeom prst="arc">
              <a:avLst>
                <a:gd name="adj1" fmla="val 2400000"/>
                <a:gd name="adj2" fmla="val 8400000"/>
              </a:avLst>
            </a:prstGeom>
            <a:noFill/>
            <a:ln w="12700" cap="flat" cmpd="sng">
              <a:solidFill>
                <a:srgbClr val="345A99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12"/>
            <p:cNvSpPr/>
            <p:nvPr/>
          </p:nvSpPr>
          <p:spPr>
            <a:xfrm>
              <a:off x="4204382" y="2970043"/>
              <a:ext cx="1336972" cy="4278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12"/>
            <p:cNvSpPr txBox="1"/>
            <p:nvPr/>
          </p:nvSpPr>
          <p:spPr>
            <a:xfrm>
              <a:off x="4204382" y="2970043"/>
              <a:ext cx="1336972" cy="4278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875" tIns="8875" rIns="8875" bIns="88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-US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Dir. Medio Ambiente y Aseo</a:t>
              </a:r>
              <a:endParaRPr/>
            </a:p>
          </p:txBody>
        </p:sp>
        <p:sp>
          <p:nvSpPr>
            <p:cNvPr id="505" name="Google Shape;505;p12"/>
            <p:cNvSpPr/>
            <p:nvPr/>
          </p:nvSpPr>
          <p:spPr>
            <a:xfrm>
              <a:off x="2920888" y="3798966"/>
              <a:ext cx="668486" cy="668486"/>
            </a:xfrm>
            <a:prstGeom prst="arc">
              <a:avLst>
                <a:gd name="adj1" fmla="val 13200000"/>
                <a:gd name="adj2" fmla="val 19200000"/>
              </a:avLst>
            </a:prstGeom>
            <a:noFill/>
            <a:ln w="12700" cap="flat" cmpd="sng">
              <a:solidFill>
                <a:srgbClr val="345A99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12"/>
            <p:cNvSpPr/>
            <p:nvPr/>
          </p:nvSpPr>
          <p:spPr>
            <a:xfrm>
              <a:off x="2920888" y="3798966"/>
              <a:ext cx="668486" cy="668486"/>
            </a:xfrm>
            <a:prstGeom prst="arc">
              <a:avLst>
                <a:gd name="adj1" fmla="val 2400000"/>
                <a:gd name="adj2" fmla="val 8400000"/>
              </a:avLst>
            </a:prstGeom>
            <a:noFill/>
            <a:ln w="12700" cap="flat" cmpd="sng">
              <a:solidFill>
                <a:srgbClr val="345A99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12"/>
            <p:cNvSpPr/>
            <p:nvPr/>
          </p:nvSpPr>
          <p:spPr>
            <a:xfrm>
              <a:off x="2586645" y="3919293"/>
              <a:ext cx="1336972" cy="4278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12"/>
            <p:cNvSpPr txBox="1"/>
            <p:nvPr/>
          </p:nvSpPr>
          <p:spPr>
            <a:xfrm>
              <a:off x="2586645" y="3919293"/>
              <a:ext cx="1336972" cy="4278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875" tIns="8875" rIns="8875" bIns="88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-US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Dir. SECPLAN</a:t>
              </a:r>
              <a:endParaRPr/>
            </a:p>
          </p:txBody>
        </p:sp>
        <p:sp>
          <p:nvSpPr>
            <p:cNvPr id="509" name="Google Shape;509;p12"/>
            <p:cNvSpPr/>
            <p:nvPr/>
          </p:nvSpPr>
          <p:spPr>
            <a:xfrm>
              <a:off x="4538625" y="3798966"/>
              <a:ext cx="668486" cy="668486"/>
            </a:xfrm>
            <a:prstGeom prst="arc">
              <a:avLst>
                <a:gd name="adj1" fmla="val 13200000"/>
                <a:gd name="adj2" fmla="val 19200000"/>
              </a:avLst>
            </a:prstGeom>
            <a:noFill/>
            <a:ln w="12700" cap="flat" cmpd="sng">
              <a:solidFill>
                <a:srgbClr val="345A99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12"/>
            <p:cNvSpPr/>
            <p:nvPr/>
          </p:nvSpPr>
          <p:spPr>
            <a:xfrm>
              <a:off x="4538625" y="3798966"/>
              <a:ext cx="668486" cy="668486"/>
            </a:xfrm>
            <a:prstGeom prst="arc">
              <a:avLst>
                <a:gd name="adj1" fmla="val 2400000"/>
                <a:gd name="adj2" fmla="val 8400000"/>
              </a:avLst>
            </a:prstGeom>
            <a:noFill/>
            <a:ln w="12700" cap="flat" cmpd="sng">
              <a:solidFill>
                <a:srgbClr val="345A99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12"/>
            <p:cNvSpPr/>
            <p:nvPr/>
          </p:nvSpPr>
          <p:spPr>
            <a:xfrm>
              <a:off x="4204382" y="3919293"/>
              <a:ext cx="1336972" cy="4278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12"/>
            <p:cNvSpPr txBox="1"/>
            <p:nvPr/>
          </p:nvSpPr>
          <p:spPr>
            <a:xfrm>
              <a:off x="4204382" y="3919293"/>
              <a:ext cx="1336972" cy="4278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875" tIns="8875" rIns="8875" bIns="88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-US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Dir. Tecnología y Gestión Digital</a:t>
              </a:r>
              <a:endParaRPr/>
            </a:p>
          </p:txBody>
        </p:sp>
        <p:sp>
          <p:nvSpPr>
            <p:cNvPr id="513" name="Google Shape;513;p12"/>
            <p:cNvSpPr/>
            <p:nvPr/>
          </p:nvSpPr>
          <p:spPr>
            <a:xfrm>
              <a:off x="2920888" y="4748216"/>
              <a:ext cx="668486" cy="668486"/>
            </a:xfrm>
            <a:prstGeom prst="arc">
              <a:avLst>
                <a:gd name="adj1" fmla="val 13200000"/>
                <a:gd name="adj2" fmla="val 19200000"/>
              </a:avLst>
            </a:prstGeom>
            <a:noFill/>
            <a:ln w="12700" cap="flat" cmpd="sng">
              <a:solidFill>
                <a:srgbClr val="345A99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12"/>
            <p:cNvSpPr/>
            <p:nvPr/>
          </p:nvSpPr>
          <p:spPr>
            <a:xfrm>
              <a:off x="2920888" y="4748216"/>
              <a:ext cx="668486" cy="668486"/>
            </a:xfrm>
            <a:prstGeom prst="arc">
              <a:avLst>
                <a:gd name="adj1" fmla="val 2400000"/>
                <a:gd name="adj2" fmla="val 8400000"/>
              </a:avLst>
            </a:prstGeom>
            <a:noFill/>
            <a:ln w="12700" cap="flat" cmpd="sng">
              <a:solidFill>
                <a:srgbClr val="345A99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12"/>
            <p:cNvSpPr/>
            <p:nvPr/>
          </p:nvSpPr>
          <p:spPr>
            <a:xfrm>
              <a:off x="2586645" y="4868544"/>
              <a:ext cx="1336972" cy="4278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12"/>
            <p:cNvSpPr txBox="1"/>
            <p:nvPr/>
          </p:nvSpPr>
          <p:spPr>
            <a:xfrm>
              <a:off x="2586645" y="4868544"/>
              <a:ext cx="1336972" cy="4278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875" tIns="8875" rIns="8875" bIns="88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-US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Dir. Comunicaciones</a:t>
              </a:r>
              <a:endParaRPr/>
            </a:p>
          </p:txBody>
        </p:sp>
        <p:sp>
          <p:nvSpPr>
            <p:cNvPr id="517" name="Google Shape;517;p12"/>
            <p:cNvSpPr/>
            <p:nvPr/>
          </p:nvSpPr>
          <p:spPr>
            <a:xfrm>
              <a:off x="2920888" y="951214"/>
              <a:ext cx="668486" cy="668486"/>
            </a:xfrm>
            <a:prstGeom prst="arc">
              <a:avLst>
                <a:gd name="adj1" fmla="val 13200000"/>
                <a:gd name="adj2" fmla="val 19200000"/>
              </a:avLst>
            </a:prstGeom>
            <a:noFill/>
            <a:ln w="12700" cap="flat" cmpd="sng">
              <a:solidFill>
                <a:srgbClr val="345A99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12"/>
            <p:cNvSpPr/>
            <p:nvPr/>
          </p:nvSpPr>
          <p:spPr>
            <a:xfrm>
              <a:off x="2920888" y="951214"/>
              <a:ext cx="668486" cy="668486"/>
            </a:xfrm>
            <a:prstGeom prst="arc">
              <a:avLst>
                <a:gd name="adj1" fmla="val 2400000"/>
                <a:gd name="adj2" fmla="val 8400000"/>
              </a:avLst>
            </a:prstGeom>
            <a:noFill/>
            <a:ln w="12700" cap="flat" cmpd="sng">
              <a:solidFill>
                <a:srgbClr val="345A99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12"/>
            <p:cNvSpPr/>
            <p:nvPr/>
          </p:nvSpPr>
          <p:spPr>
            <a:xfrm>
              <a:off x="2586645" y="1071541"/>
              <a:ext cx="1336972" cy="4278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12"/>
            <p:cNvSpPr txBox="1"/>
            <p:nvPr/>
          </p:nvSpPr>
          <p:spPr>
            <a:xfrm>
              <a:off x="2586645" y="1071541"/>
              <a:ext cx="1336972" cy="4278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875" tIns="8875" rIns="8875" bIns="88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-US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Gabinete</a:t>
              </a:r>
              <a:endParaRPr/>
            </a:p>
          </p:txBody>
        </p:sp>
        <p:sp>
          <p:nvSpPr>
            <p:cNvPr id="521" name="Google Shape;521;p12"/>
            <p:cNvSpPr/>
            <p:nvPr/>
          </p:nvSpPr>
          <p:spPr>
            <a:xfrm>
              <a:off x="4538625" y="951214"/>
              <a:ext cx="668486" cy="668486"/>
            </a:xfrm>
            <a:prstGeom prst="arc">
              <a:avLst>
                <a:gd name="adj1" fmla="val 13200000"/>
                <a:gd name="adj2" fmla="val 19200000"/>
              </a:avLst>
            </a:prstGeom>
            <a:noFill/>
            <a:ln w="12700" cap="flat" cmpd="sng">
              <a:solidFill>
                <a:srgbClr val="345A99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12"/>
            <p:cNvSpPr/>
            <p:nvPr/>
          </p:nvSpPr>
          <p:spPr>
            <a:xfrm>
              <a:off x="4538625" y="951214"/>
              <a:ext cx="668486" cy="668486"/>
            </a:xfrm>
            <a:prstGeom prst="arc">
              <a:avLst>
                <a:gd name="adj1" fmla="val 2400000"/>
                <a:gd name="adj2" fmla="val 8400000"/>
              </a:avLst>
            </a:prstGeom>
            <a:noFill/>
            <a:ln w="12700" cap="flat" cmpd="sng">
              <a:solidFill>
                <a:srgbClr val="345A99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12"/>
            <p:cNvSpPr/>
            <p:nvPr/>
          </p:nvSpPr>
          <p:spPr>
            <a:xfrm>
              <a:off x="4204382" y="1071541"/>
              <a:ext cx="1336972" cy="4278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12"/>
            <p:cNvSpPr txBox="1"/>
            <p:nvPr/>
          </p:nvSpPr>
          <p:spPr>
            <a:xfrm>
              <a:off x="4204382" y="1071541"/>
              <a:ext cx="1336972" cy="4278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875" tIns="8875" rIns="8875" bIns="88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-US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Concejo</a:t>
              </a:r>
              <a:endParaRPr/>
            </a:p>
          </p:txBody>
        </p:sp>
      </p:grpSp>
      <p:sp>
        <p:nvSpPr>
          <p:cNvPr id="525" name="Google Shape;525;p12"/>
          <p:cNvSpPr txBox="1"/>
          <p:nvPr/>
        </p:nvSpPr>
        <p:spPr>
          <a:xfrm>
            <a:off x="686225" y="1031955"/>
            <a:ext cx="712932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Estructura Organizacional, roles clave, personas</a:t>
            </a:r>
            <a:endParaRPr sz="2000" b="0" i="0" u="none" strike="noStrike" cap="none">
              <a:solidFill>
                <a:srgbClr val="0C0C0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6" name="Google Shape;526;p12"/>
          <p:cNvSpPr txBox="1"/>
          <p:nvPr/>
        </p:nvSpPr>
        <p:spPr>
          <a:xfrm>
            <a:off x="914399" y="1828800"/>
            <a:ext cx="5096787" cy="988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D9FF"/>
              </a:buClr>
              <a:buSzPts val="1280"/>
              <a:buFont typeface="Arial"/>
              <a:buNone/>
            </a:pPr>
            <a:r>
              <a:rPr lang="en-US" sz="1600" b="1" i="0" u="none" strike="noStrike" cap="none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Cliente: </a:t>
            </a:r>
            <a:r>
              <a:rPr lang="en-US" sz="1600" b="0" u="sng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Municipalidad </a:t>
            </a:r>
            <a:endParaRPr sz="1600" b="1" i="0" u="none" strike="noStrike" cap="none">
              <a:solidFill>
                <a:srgbClr val="0C0C0C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5ED9FF"/>
              </a:buClr>
              <a:buSzPts val="1280"/>
              <a:buFont typeface="Arial"/>
              <a:buNone/>
            </a:pPr>
            <a:r>
              <a:rPr lang="en-US" sz="1600" b="1" i="0" u="none" strike="noStrike" cap="none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Misión / Propósito: </a:t>
            </a:r>
            <a:r>
              <a:rPr lang="en-US" sz="1600" b="0" i="0" u="sng" strike="noStrike" cap="none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apoyar a los ciudadanos proporcionando servicios equitativos.</a:t>
            </a:r>
            <a:endParaRPr/>
          </a:p>
        </p:txBody>
      </p:sp>
      <p:sp>
        <p:nvSpPr>
          <p:cNvPr id="527" name="Google Shape;527;p12"/>
          <p:cNvSpPr/>
          <p:nvPr/>
        </p:nvSpPr>
        <p:spPr>
          <a:xfrm>
            <a:off x="685800" y="1407670"/>
            <a:ext cx="609600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Ejemplo: Municipalidad de Hogwards </a:t>
            </a:r>
            <a:endParaRPr/>
          </a:p>
        </p:txBody>
      </p:sp>
      <p:pic>
        <p:nvPicPr>
          <p:cNvPr id="528" name="Google Shape;528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40147" y="872971"/>
            <a:ext cx="815786" cy="445009"/>
          </a:xfrm>
          <a:prstGeom prst="rect">
            <a:avLst/>
          </a:prstGeom>
          <a:noFill/>
          <a:ln>
            <a:noFill/>
          </a:ln>
        </p:spPr>
      </p:pic>
      <p:sp>
        <p:nvSpPr>
          <p:cNvPr id="529" name="Google Shape;529;p12"/>
          <p:cNvSpPr/>
          <p:nvPr/>
        </p:nvSpPr>
        <p:spPr>
          <a:xfrm>
            <a:off x="9929974" y="992380"/>
            <a:ext cx="1065853" cy="457200"/>
          </a:xfrm>
          <a:prstGeom prst="flowChartConnector">
            <a:avLst/>
          </a:prstGeom>
          <a:gradFill>
            <a:gsLst>
              <a:gs pos="0">
                <a:srgbClr val="23BD39"/>
              </a:gs>
              <a:gs pos="100000">
                <a:srgbClr val="98FE9F"/>
              </a:gs>
            </a:gsLst>
            <a:lin ang="16200000" scaled="0"/>
          </a:gradFill>
          <a:ln w="9525" cap="flat" cmpd="sng">
            <a:solidFill>
              <a:srgbClr val="30AA4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Sponsor</a:t>
            </a:r>
            <a:endParaRPr/>
          </a:p>
        </p:txBody>
      </p:sp>
      <p:sp>
        <p:nvSpPr>
          <p:cNvPr id="530" name="Google Shape;530;p12"/>
          <p:cNvSpPr/>
          <p:nvPr/>
        </p:nvSpPr>
        <p:spPr>
          <a:xfrm>
            <a:off x="6377091" y="4841873"/>
            <a:ext cx="1065853" cy="457200"/>
          </a:xfrm>
          <a:prstGeom prst="flowChartConnector">
            <a:avLst/>
          </a:prstGeom>
          <a:gradFill>
            <a:gsLst>
              <a:gs pos="0">
                <a:srgbClr val="23BD39"/>
              </a:gs>
              <a:gs pos="100000">
                <a:srgbClr val="98FE9F"/>
              </a:gs>
            </a:gsLst>
            <a:lin ang="16200000" scaled="0"/>
          </a:gradFill>
          <a:ln w="9525" cap="flat" cmpd="sng">
            <a:solidFill>
              <a:srgbClr val="30AA4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Champion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1" name="Google Shape;531;p12"/>
          <p:cNvSpPr/>
          <p:nvPr/>
        </p:nvSpPr>
        <p:spPr>
          <a:xfrm>
            <a:off x="9820837" y="5408420"/>
            <a:ext cx="1065853" cy="457200"/>
          </a:xfrm>
          <a:prstGeom prst="flowChartConnector">
            <a:avLst/>
          </a:prstGeom>
          <a:gradFill>
            <a:gsLst>
              <a:gs pos="0">
                <a:srgbClr val="23BD39"/>
              </a:gs>
              <a:gs pos="100000">
                <a:srgbClr val="98FE9F"/>
              </a:gs>
            </a:gsLst>
            <a:lin ang="16200000" scaled="0"/>
          </a:gradFill>
          <a:ln w="9525" cap="flat" cmpd="sng">
            <a:solidFill>
              <a:srgbClr val="30AA4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Líder TI</a:t>
            </a:r>
            <a:endParaRPr/>
          </a:p>
        </p:txBody>
      </p:sp>
      <p:pic>
        <p:nvPicPr>
          <p:cNvPr id="532" name="Google Shape;532;p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556792" y="4691355"/>
            <a:ext cx="607942" cy="607942"/>
          </a:xfrm>
          <a:prstGeom prst="rect">
            <a:avLst/>
          </a:prstGeom>
          <a:noFill/>
          <a:ln>
            <a:noFill/>
          </a:ln>
        </p:spPr>
      </p:pic>
      <p:pic>
        <p:nvPicPr>
          <p:cNvPr id="533" name="Google Shape;533;p12" descr="Lord Voldemort Icon - Free PNG &amp; SVG 1425542 - Noun Project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859738" y="2583218"/>
            <a:ext cx="988052" cy="988052"/>
          </a:xfrm>
          <a:prstGeom prst="rect">
            <a:avLst/>
          </a:prstGeom>
          <a:noFill/>
          <a:ln>
            <a:noFill/>
          </a:ln>
        </p:spPr>
      </p:pic>
      <p:pic>
        <p:nvPicPr>
          <p:cNvPr id="534" name="Google Shape;534;p12" descr="Albus Dumbledore Icon - Free PNG &amp; SVG 1425550 - Noun Project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027026" y="37607"/>
            <a:ext cx="917816" cy="917816"/>
          </a:xfrm>
          <a:prstGeom prst="rect">
            <a:avLst/>
          </a:prstGeom>
          <a:noFill/>
          <a:ln>
            <a:noFill/>
          </a:ln>
        </p:spPr>
      </p:pic>
      <p:pic>
        <p:nvPicPr>
          <p:cNvPr id="535" name="Google Shape;535;p12" descr="Ministry of Magic - Wikipedia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0725275" y="1825451"/>
            <a:ext cx="1229046" cy="565361"/>
          </a:xfrm>
          <a:prstGeom prst="rect">
            <a:avLst/>
          </a:prstGeom>
          <a:noFill/>
          <a:ln>
            <a:noFill/>
          </a:ln>
        </p:spPr>
      </p:pic>
      <p:pic>
        <p:nvPicPr>
          <p:cNvPr id="536" name="Google Shape;536;p12" descr="Bartemius Crouch Senior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144858" y="1729430"/>
            <a:ext cx="1121364" cy="673742"/>
          </a:xfrm>
          <a:prstGeom prst="rect">
            <a:avLst/>
          </a:prstGeom>
          <a:noFill/>
          <a:ln>
            <a:noFill/>
          </a:ln>
        </p:spPr>
      </p:pic>
      <p:pic>
        <p:nvPicPr>
          <p:cNvPr id="537" name="Google Shape;537;p12" descr="Hedwig owl Icon - Free PNG &amp; SVG 1223753 - Noun Project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7347883" y="5660670"/>
            <a:ext cx="810230" cy="81023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12" descr="Hermione Granger Icon - Free PNG &amp; SVG 1425549 - Noun Project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0847790" y="4493573"/>
            <a:ext cx="939409" cy="939409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p12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10938672" y="3555685"/>
            <a:ext cx="753305" cy="796809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p12" descr="Severus Snape Icon - Free PNG &amp; SVG 1425556 - Noun Project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7371925" y="3502329"/>
            <a:ext cx="952500" cy="95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13"/>
          <p:cNvSpPr txBox="1">
            <a:spLocks noGrp="1"/>
          </p:cNvSpPr>
          <p:nvPr>
            <p:ph type="body" idx="1"/>
          </p:nvPr>
        </p:nvSpPr>
        <p:spPr>
          <a:xfrm>
            <a:off x="914400" y="1828800"/>
            <a:ext cx="10369296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 sz="1600" b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660"/>
              <a:buNone/>
            </a:pPr>
            <a:endParaRPr sz="660" b="0"/>
          </a:p>
        </p:txBody>
      </p:sp>
      <p:pic>
        <p:nvPicPr>
          <p:cNvPr id="547" name="Google Shape;547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77826" y="676719"/>
            <a:ext cx="815786" cy="445009"/>
          </a:xfrm>
          <a:prstGeom prst="rect">
            <a:avLst/>
          </a:prstGeom>
          <a:noFill/>
          <a:ln>
            <a:noFill/>
          </a:ln>
        </p:spPr>
      </p:pic>
      <p:pic>
        <p:nvPicPr>
          <p:cNvPr id="548" name="Google Shape;548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77826" y="676719"/>
            <a:ext cx="815786" cy="44500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49" name="Google Shape;549;p13"/>
          <p:cNvGrpSpPr/>
          <p:nvPr/>
        </p:nvGrpSpPr>
        <p:grpSpPr>
          <a:xfrm>
            <a:off x="6112104" y="1688467"/>
            <a:ext cx="5875033" cy="2001063"/>
            <a:chOff x="3042" y="531516"/>
            <a:chExt cx="5875033" cy="2001063"/>
          </a:xfrm>
        </p:grpSpPr>
        <p:sp>
          <p:nvSpPr>
            <p:cNvPr id="550" name="Google Shape;550;p13"/>
            <p:cNvSpPr/>
            <p:nvPr/>
          </p:nvSpPr>
          <p:spPr>
            <a:xfrm>
              <a:off x="2944898" y="1165968"/>
              <a:ext cx="2298724" cy="732158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98163"/>
                  </a:lnTo>
                  <a:lnTo>
                    <a:pt x="120000" y="98163"/>
                  </a:lnTo>
                  <a:lnTo>
                    <a:pt x="120000" y="120000"/>
                  </a:lnTo>
                </a:path>
              </a:pathLst>
            </a:cu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551" name="Google Shape;551;p13"/>
            <p:cNvSpPr/>
            <p:nvPr/>
          </p:nvSpPr>
          <p:spPr>
            <a:xfrm>
              <a:off x="2944898" y="1165968"/>
              <a:ext cx="763348" cy="732158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98163"/>
                  </a:lnTo>
                  <a:lnTo>
                    <a:pt x="120000" y="98163"/>
                  </a:lnTo>
                  <a:lnTo>
                    <a:pt x="120000" y="120000"/>
                  </a:lnTo>
                </a:path>
              </a:pathLst>
            </a:cu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552" name="Google Shape;552;p13"/>
            <p:cNvSpPr/>
            <p:nvPr/>
          </p:nvSpPr>
          <p:spPr>
            <a:xfrm>
              <a:off x="2172871" y="1165968"/>
              <a:ext cx="772027" cy="732158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120000" y="98163"/>
                  </a:lnTo>
                  <a:lnTo>
                    <a:pt x="0" y="98163"/>
                  </a:lnTo>
                  <a:lnTo>
                    <a:pt x="0" y="120000"/>
                  </a:lnTo>
                </a:path>
              </a:pathLst>
            </a:cu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553" name="Google Shape;553;p13"/>
            <p:cNvSpPr/>
            <p:nvPr/>
          </p:nvSpPr>
          <p:spPr>
            <a:xfrm>
              <a:off x="637495" y="1165968"/>
              <a:ext cx="2307403" cy="732158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120000" y="98163"/>
                  </a:lnTo>
                  <a:lnTo>
                    <a:pt x="0" y="98163"/>
                  </a:lnTo>
                  <a:lnTo>
                    <a:pt x="0" y="120000"/>
                  </a:lnTo>
                </a:path>
              </a:pathLst>
            </a:cu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554" name="Google Shape;554;p13"/>
            <p:cNvSpPr/>
            <p:nvPr/>
          </p:nvSpPr>
          <p:spPr>
            <a:xfrm>
              <a:off x="2310445" y="531516"/>
              <a:ext cx="1268905" cy="634452"/>
            </a:xfrm>
            <a:prstGeom prst="rect">
              <a:avLst/>
            </a:prstGeom>
            <a:solidFill>
              <a:srgbClr val="178DCD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13"/>
            <p:cNvSpPr txBox="1"/>
            <p:nvPr/>
          </p:nvSpPr>
          <p:spPr>
            <a:xfrm>
              <a:off x="2310445" y="531516"/>
              <a:ext cx="1268905" cy="6344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600" tIns="7600" rIns="7600" bIns="76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Calibri"/>
                <a:buNone/>
              </a:pPr>
              <a:r>
                <a:rPr lang="en-US" sz="1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Despacho del Alcalde</a:t>
              </a:r>
              <a:endParaRPr/>
            </a:p>
          </p:txBody>
        </p:sp>
        <p:sp>
          <p:nvSpPr>
            <p:cNvPr id="556" name="Google Shape;556;p13"/>
            <p:cNvSpPr/>
            <p:nvPr/>
          </p:nvSpPr>
          <p:spPr>
            <a:xfrm>
              <a:off x="3042" y="1898127"/>
              <a:ext cx="1268905" cy="634452"/>
            </a:xfrm>
            <a:prstGeom prst="rect">
              <a:avLst/>
            </a:prstGeom>
            <a:solidFill>
              <a:srgbClr val="178DCD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13"/>
            <p:cNvSpPr txBox="1"/>
            <p:nvPr/>
          </p:nvSpPr>
          <p:spPr>
            <a:xfrm>
              <a:off x="3042" y="1898127"/>
              <a:ext cx="1268905" cy="6344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600" tIns="7600" rIns="7600" bIns="76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Calibri"/>
                <a:buNone/>
              </a:pPr>
              <a:r>
                <a:rPr lang="en-US" sz="1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DAO</a:t>
              </a:r>
              <a:endParaRPr/>
            </a:p>
          </p:txBody>
        </p:sp>
        <p:sp>
          <p:nvSpPr>
            <p:cNvPr id="558" name="Google Shape;558;p13"/>
            <p:cNvSpPr/>
            <p:nvPr/>
          </p:nvSpPr>
          <p:spPr>
            <a:xfrm>
              <a:off x="1538418" y="1898127"/>
              <a:ext cx="1268905" cy="634452"/>
            </a:xfrm>
            <a:prstGeom prst="rect">
              <a:avLst/>
            </a:prstGeom>
            <a:solidFill>
              <a:srgbClr val="178DCD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13"/>
            <p:cNvSpPr txBox="1"/>
            <p:nvPr/>
          </p:nvSpPr>
          <p:spPr>
            <a:xfrm>
              <a:off x="1538418" y="1898127"/>
              <a:ext cx="1268905" cy="6344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600" tIns="7600" rIns="7600" bIns="76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Calibri"/>
                <a:buNone/>
              </a:pPr>
              <a:r>
                <a:rPr lang="en-US" sz="1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SECPLAN</a:t>
              </a:r>
              <a:endParaRPr/>
            </a:p>
          </p:txBody>
        </p:sp>
        <p:sp>
          <p:nvSpPr>
            <p:cNvPr id="560" name="Google Shape;560;p13"/>
            <p:cNvSpPr/>
            <p:nvPr/>
          </p:nvSpPr>
          <p:spPr>
            <a:xfrm>
              <a:off x="3073794" y="1898127"/>
              <a:ext cx="1268905" cy="634452"/>
            </a:xfrm>
            <a:prstGeom prst="rect">
              <a:avLst/>
            </a:prstGeom>
            <a:solidFill>
              <a:srgbClr val="178DCD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13"/>
            <p:cNvSpPr txBox="1"/>
            <p:nvPr/>
          </p:nvSpPr>
          <p:spPr>
            <a:xfrm>
              <a:off x="3073794" y="1898127"/>
              <a:ext cx="1268905" cy="6344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600" tIns="7600" rIns="7600" bIns="76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Calibri"/>
                <a:buNone/>
              </a:pPr>
              <a:r>
                <a:rPr lang="en-US" sz="1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DIDECO</a:t>
              </a:r>
              <a:endParaRPr/>
            </a:p>
          </p:txBody>
        </p:sp>
        <p:sp>
          <p:nvSpPr>
            <p:cNvPr id="562" name="Google Shape;562;p13"/>
            <p:cNvSpPr/>
            <p:nvPr/>
          </p:nvSpPr>
          <p:spPr>
            <a:xfrm>
              <a:off x="4609170" y="1898127"/>
              <a:ext cx="1268905" cy="634452"/>
            </a:xfrm>
            <a:prstGeom prst="rect">
              <a:avLst/>
            </a:prstGeom>
            <a:solidFill>
              <a:srgbClr val="178DCD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13"/>
            <p:cNvSpPr txBox="1"/>
            <p:nvPr/>
          </p:nvSpPr>
          <p:spPr>
            <a:xfrm>
              <a:off x="4609170" y="1898127"/>
              <a:ext cx="1268905" cy="6344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600" tIns="7600" rIns="7600" bIns="76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Calibri"/>
                <a:buNone/>
              </a:pPr>
              <a:r>
                <a:rPr lang="en-US" sz="1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TI</a:t>
              </a:r>
              <a:endParaRPr/>
            </a:p>
          </p:txBody>
        </p:sp>
      </p:grpSp>
      <p:sp>
        <p:nvSpPr>
          <p:cNvPr id="564" name="Google Shape;564;p13"/>
          <p:cNvSpPr/>
          <p:nvPr/>
        </p:nvSpPr>
        <p:spPr>
          <a:xfrm>
            <a:off x="8130979" y="1449891"/>
            <a:ext cx="457200" cy="457200"/>
          </a:xfrm>
          <a:prstGeom prst="flowChartConnector">
            <a:avLst/>
          </a:prstGeom>
          <a:gradFill>
            <a:gsLst>
              <a:gs pos="0">
                <a:srgbClr val="5F82CA"/>
              </a:gs>
              <a:gs pos="50000">
                <a:srgbClr val="3C70CA"/>
              </a:gs>
              <a:gs pos="100000">
                <a:srgbClr val="2E60B9"/>
              </a:gs>
            </a:gsLst>
            <a:lin ang="5400000" scaled="0"/>
          </a:gradFill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/>
          </a:p>
        </p:txBody>
      </p:sp>
      <p:sp>
        <p:nvSpPr>
          <p:cNvPr id="565" name="Google Shape;565;p13"/>
          <p:cNvSpPr/>
          <p:nvPr/>
        </p:nvSpPr>
        <p:spPr>
          <a:xfrm>
            <a:off x="7520356" y="2883271"/>
            <a:ext cx="457200" cy="457200"/>
          </a:xfrm>
          <a:prstGeom prst="flowChartConnector">
            <a:avLst/>
          </a:prstGeom>
          <a:gradFill>
            <a:gsLst>
              <a:gs pos="0">
                <a:srgbClr val="5F82CA"/>
              </a:gs>
              <a:gs pos="50000">
                <a:srgbClr val="3C70CA"/>
              </a:gs>
              <a:gs pos="100000">
                <a:srgbClr val="2E60B9"/>
              </a:gs>
            </a:gsLst>
            <a:lin ang="5400000" scaled="0"/>
          </a:gradFill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/>
          </a:p>
        </p:txBody>
      </p:sp>
      <p:sp>
        <p:nvSpPr>
          <p:cNvPr id="566" name="Google Shape;566;p13"/>
          <p:cNvSpPr/>
          <p:nvPr/>
        </p:nvSpPr>
        <p:spPr>
          <a:xfrm>
            <a:off x="10559369" y="2892926"/>
            <a:ext cx="457200" cy="457200"/>
          </a:xfrm>
          <a:prstGeom prst="flowChartConnector">
            <a:avLst/>
          </a:prstGeom>
          <a:gradFill>
            <a:gsLst>
              <a:gs pos="0">
                <a:srgbClr val="5F82CA"/>
              </a:gs>
              <a:gs pos="50000">
                <a:srgbClr val="3C70CA"/>
              </a:gs>
              <a:gs pos="100000">
                <a:srgbClr val="2E60B9"/>
              </a:gs>
            </a:gsLst>
            <a:lin ang="5400000" scaled="0"/>
          </a:gradFill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/>
          </a:p>
        </p:txBody>
      </p:sp>
      <p:sp>
        <p:nvSpPr>
          <p:cNvPr id="567" name="Google Shape;567;p13"/>
          <p:cNvSpPr/>
          <p:nvPr/>
        </p:nvSpPr>
        <p:spPr>
          <a:xfrm>
            <a:off x="7836804" y="3081550"/>
            <a:ext cx="3788157" cy="19922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66D49F"/>
              </a:buClr>
              <a:buSzPts val="1400"/>
              <a:buFont typeface="Arial"/>
              <a:buAutoNum type="arabicPeriod"/>
            </a:pPr>
            <a:r>
              <a:rPr lang="en-US" sz="1400" b="1">
                <a:solidFill>
                  <a:srgbClr val="66D49F"/>
                </a:solidFill>
                <a:latin typeface="Arial"/>
                <a:ea typeface="Arial"/>
                <a:cs typeface="Arial"/>
                <a:sym typeface="Arial"/>
              </a:rPr>
              <a:t>Sponsor Ejecutivo:  </a:t>
            </a:r>
            <a:r>
              <a:rPr lang="en-US" sz="1400">
                <a:solidFill>
                  <a:srgbClr val="66D49F"/>
                </a:solidFill>
                <a:latin typeface="Arial"/>
                <a:ea typeface="Arial"/>
                <a:cs typeface="Arial"/>
                <a:sym typeface="Arial"/>
              </a:rPr>
              <a:t>Alcalde</a:t>
            </a:r>
            <a:endParaRPr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Champion: </a:t>
            </a: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SERPLAN</a:t>
            </a:r>
            <a:endParaRPr sz="14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Líder Técnico: </a:t>
            </a: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TI</a:t>
            </a:r>
            <a:endParaRPr sz="14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8" name="Google Shape;568;p13"/>
          <p:cNvSpPr/>
          <p:nvPr/>
        </p:nvSpPr>
        <p:spPr>
          <a:xfrm>
            <a:off x="8130879" y="2077792"/>
            <a:ext cx="515500" cy="394034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89827"/>
          </a:solidFill>
          <a:ln w="9525" cap="flat" cmpd="sng">
            <a:solidFill>
              <a:srgbClr val="7B7B7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9" name="Google Shape;569;p13"/>
          <p:cNvSpPr txBox="1">
            <a:spLocks noGrp="1"/>
          </p:cNvSpPr>
          <p:nvPr>
            <p:ph type="title"/>
          </p:nvPr>
        </p:nvSpPr>
        <p:spPr>
          <a:xfrm>
            <a:off x="1764000" y="278207"/>
            <a:ext cx="1008629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Metas y Objetivos| ¿Qué está tratando de conseguir la municipalidad?</a:t>
            </a:r>
            <a:endParaRPr/>
          </a:p>
        </p:txBody>
      </p:sp>
      <p:sp>
        <p:nvSpPr>
          <p:cNvPr id="570" name="Google Shape;570;p13"/>
          <p:cNvSpPr txBox="1"/>
          <p:nvPr/>
        </p:nvSpPr>
        <p:spPr>
          <a:xfrm>
            <a:off x="914399" y="1828800"/>
            <a:ext cx="5471411" cy="988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966"/>
              </a:buClr>
              <a:buSzPts val="1280"/>
              <a:buFont typeface="Arial"/>
              <a:buNone/>
            </a:pPr>
            <a:r>
              <a:rPr lang="en-US" sz="1600" b="1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rPr>
              <a:t>Cliente: </a:t>
            </a:r>
            <a:r>
              <a:rPr lang="en-US" sz="1600" b="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Municipalidad</a:t>
            </a:r>
            <a:endParaRPr sz="16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FFD966"/>
              </a:buClr>
              <a:buSzPts val="1280"/>
              <a:buFont typeface="Arial"/>
              <a:buNone/>
            </a:pPr>
            <a:r>
              <a:rPr lang="en-US" sz="1600" b="1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rPr>
              <a:t>Misión / Propósito: </a:t>
            </a:r>
            <a:r>
              <a:rPr lang="en-US" sz="1600" b="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 comuna apoya a los ciudadanos al proveer servicios equitativos.</a:t>
            </a:r>
            <a:endParaRPr/>
          </a:p>
        </p:txBody>
      </p:sp>
      <p:sp>
        <p:nvSpPr>
          <p:cNvPr id="571" name="Google Shape;571;p13"/>
          <p:cNvSpPr/>
          <p:nvPr/>
        </p:nvSpPr>
        <p:spPr>
          <a:xfrm>
            <a:off x="1764000" y="2376693"/>
            <a:ext cx="6351437" cy="2062377"/>
          </a:xfrm>
          <a:custGeom>
            <a:avLst/>
            <a:gdLst/>
            <a:ahLst/>
            <a:cxnLst/>
            <a:rect l="l" t="t" r="r" b="b"/>
            <a:pathLst>
              <a:path w="5971361" h="2355449" extrusionOk="0">
                <a:moveTo>
                  <a:pt x="5971361" y="0"/>
                </a:moveTo>
                <a:cubicBezTo>
                  <a:pt x="5505530" y="212190"/>
                  <a:pt x="4971618" y="276398"/>
                  <a:pt x="3976391" y="668973"/>
                </a:cubicBezTo>
                <a:cubicBezTo>
                  <a:pt x="2981164" y="1061548"/>
                  <a:pt x="292285" y="1841086"/>
                  <a:pt x="0" y="2355449"/>
                </a:cubicBezTo>
                <a:lnTo>
                  <a:pt x="0" y="2355449"/>
                </a:lnTo>
              </a:path>
            </a:pathLst>
          </a:custGeom>
          <a:noFill/>
          <a:ln w="38100" cap="flat" cmpd="sng">
            <a:solidFill>
              <a:srgbClr val="F89827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572" name="Google Shape;572;p13"/>
          <p:cNvGraphicFramePr/>
          <p:nvPr/>
        </p:nvGraphicFramePr>
        <p:xfrm>
          <a:off x="250590" y="4439070"/>
          <a:ext cx="11690825" cy="2367770"/>
        </p:xfrm>
        <a:graphic>
          <a:graphicData uri="http://schemas.openxmlformats.org/drawingml/2006/table">
            <a:tbl>
              <a:tblPr firstRow="1" bandRow="1">
                <a:noFill/>
                <a:tableStyleId>{6C69C5A5-9A2C-4201-84CD-E52886304851}</a:tableStyleId>
              </a:tblPr>
              <a:tblGrid>
                <a:gridCol w="4415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39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36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47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u="none" strike="noStrike" cap="none">
                          <a:solidFill>
                            <a:srgbClr val="F89827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Metas y Objetivos</a:t>
                      </a:r>
                      <a:endParaRPr/>
                    </a:p>
                  </a:txBody>
                  <a:tcPr marL="91425" marR="91425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>
                          <a:solidFill>
                            <a:srgbClr val="F89827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Criterio de éxito (medidas)</a:t>
                      </a:r>
                      <a:endParaRPr/>
                    </a:p>
                  </a:txBody>
                  <a:tcPr marL="91425" marR="91425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>
                          <a:solidFill>
                            <a:srgbClr val="F89827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Desafíos</a:t>
                      </a:r>
                      <a:endParaRPr/>
                    </a:p>
                  </a:txBody>
                  <a:tcPr marL="91425" marR="91425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77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 b="0"/>
                        <a:t>Reducir el número de edificios y lotes vacíos en la ciudad</a:t>
                      </a:r>
                      <a:endParaRPr/>
                    </a:p>
                  </a:txBody>
                  <a:tcPr marL="91425" marR="91425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# de edificios que se pueden renovar​</a:t>
                      </a:r>
                      <a:endParaRPr sz="1800" b="0" i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# de edificios listos para ser reocupados​</a:t>
                      </a:r>
                      <a:endParaRPr sz="1800" b="0" i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# de lotes baldíos​</a:t>
                      </a:r>
                      <a:br>
                        <a:rPr lang="en-US" sz="1200" b="0" i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lang="en-US" sz="1200" b="0" i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# de problemas​</a:t>
                      </a:r>
                      <a:endParaRPr sz="1800" b="0" i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endParaRPr sz="14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77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/>
                        <a:t>Limpiar la ciudad estableciendo una colaboración ciudadana y gubernamental para abordar temas como la basura y botar desechos ilegalmente, en los próximos doce meses</a:t>
                      </a:r>
                      <a:endParaRPr/>
                    </a:p>
                  </a:txBody>
                  <a:tcPr marL="91425" marR="91425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# de lotes baldios​</a:t>
                      </a:r>
                      <a:endParaRPr sz="1800" b="0" i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# de participantes de programas​</a:t>
                      </a:r>
                      <a:endParaRPr sz="1800" b="0" i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# de meses en programas​</a:t>
                      </a:r>
                      <a:endParaRPr sz="1800" b="0" i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endParaRPr sz="14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77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/>
                        <a:t>Trabajar para crear una ciudad sostenible y económicamente emergente durante los próximos dos años </a:t>
                      </a:r>
                      <a:endParaRPr/>
                    </a:p>
                  </a:txBody>
                  <a:tcPr marL="91425" marR="91425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# acres de espacio verde público​</a:t>
                      </a:r>
                      <a:endParaRPr sz="1800" b="0" i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# lotes del Programa Arriendo de Jardines​</a:t>
                      </a:r>
                      <a:endParaRPr sz="1800" b="0" i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endParaRPr sz="14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14"/>
          <p:cNvSpPr txBox="1">
            <a:spLocks noGrp="1"/>
          </p:cNvSpPr>
          <p:nvPr>
            <p:ph type="title"/>
          </p:nvPr>
        </p:nvSpPr>
        <p:spPr>
          <a:xfrm>
            <a:off x="1719299" y="10131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b="0"/>
              <a:t>Patrones comunes de uso</a:t>
            </a:r>
            <a:endParaRPr b="0"/>
          </a:p>
        </p:txBody>
      </p:sp>
      <p:sp>
        <p:nvSpPr>
          <p:cNvPr id="579" name="Google Shape;579;p14"/>
          <p:cNvSpPr/>
          <p:nvPr/>
        </p:nvSpPr>
        <p:spPr>
          <a:xfrm rot="10800000">
            <a:off x="1476605" y="1404425"/>
            <a:ext cx="1644119" cy="2314578"/>
          </a:xfrm>
          <a:prstGeom prst="rect">
            <a:avLst/>
          </a:prstGeom>
          <a:solidFill>
            <a:srgbClr val="178DCD"/>
          </a:solidFill>
          <a:ln w="12700" cap="flat" cmpd="sng">
            <a:solidFill>
              <a:schemeClr val="accent4">
                <a:alpha val="60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00" tIns="45700" rIns="91400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libri"/>
              <a:buNone/>
            </a:pPr>
            <a:endParaRPr sz="15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0" name="Google Shape;580;p14"/>
          <p:cNvSpPr txBox="1"/>
          <p:nvPr/>
        </p:nvSpPr>
        <p:spPr>
          <a:xfrm>
            <a:off x="1478407" y="1503433"/>
            <a:ext cx="1644118" cy="444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85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-US" sz="1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Mapeo &amp; Visualización</a:t>
            </a:r>
            <a:endParaRPr sz="14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1" name="Google Shape;581;p14"/>
          <p:cNvSpPr txBox="1"/>
          <p:nvPr/>
        </p:nvSpPr>
        <p:spPr>
          <a:xfrm>
            <a:off x="1476605" y="2967629"/>
            <a:ext cx="1660430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25" tIns="0" rIns="73125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</a:pPr>
            <a:r>
              <a:rPr lang="en-US" sz="10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Entender la Ubicación y el Relacionamiento con Mapas y Representaciones Visuales</a:t>
            </a:r>
            <a:endParaRPr/>
          </a:p>
        </p:txBody>
      </p:sp>
      <p:pic>
        <p:nvPicPr>
          <p:cNvPr id="582" name="Google Shape;582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23266" y="2024651"/>
            <a:ext cx="950795" cy="8655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3" name="Google Shape;583;p14"/>
          <p:cNvGrpSpPr/>
          <p:nvPr/>
        </p:nvGrpSpPr>
        <p:grpSpPr>
          <a:xfrm>
            <a:off x="3405019" y="1404848"/>
            <a:ext cx="1645920" cy="2314580"/>
            <a:chOff x="3069856" y="1370020"/>
            <a:chExt cx="1739262" cy="2445843"/>
          </a:xfrm>
        </p:grpSpPr>
        <p:sp>
          <p:nvSpPr>
            <p:cNvPr id="584" name="Google Shape;584;p14"/>
            <p:cNvSpPr/>
            <p:nvPr/>
          </p:nvSpPr>
          <p:spPr>
            <a:xfrm rot="10800000">
              <a:off x="3069856" y="1370020"/>
              <a:ext cx="1737360" cy="2445843"/>
            </a:xfrm>
            <a:prstGeom prst="rect">
              <a:avLst/>
            </a:prstGeom>
            <a:solidFill>
              <a:srgbClr val="178DCD"/>
            </a:solidFill>
            <a:ln w="12700" cap="flat" cmpd="sng">
              <a:solidFill>
                <a:schemeClr val="accent4">
                  <a:alpha val="6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00" tIns="45700" rIns="91400" bIns="457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500"/>
                <a:buFont typeface="Calibri"/>
                <a:buNone/>
              </a:pPr>
              <a:endParaRPr sz="15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5" name="Google Shape;585;p14"/>
            <p:cNvSpPr txBox="1"/>
            <p:nvPr/>
          </p:nvSpPr>
          <p:spPr>
            <a:xfrm>
              <a:off x="3071759" y="1474643"/>
              <a:ext cx="1737359" cy="470027"/>
            </a:xfrm>
            <a:prstGeom prst="rect">
              <a:avLst/>
            </a:prstGeom>
            <a:solidFill>
              <a:srgbClr val="178DCD"/>
            </a:solidFill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85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r>
                <a:rPr lang="en-US" sz="1400" b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Manejo</a:t>
              </a:r>
              <a:endParaRPr sz="1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285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r>
                <a:rPr lang="en-US" sz="1400" b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de Datos</a:t>
              </a:r>
              <a:endParaRPr sz="1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6" name="Google Shape;586;p14"/>
            <p:cNvSpPr txBox="1"/>
            <p:nvPr/>
          </p:nvSpPr>
          <p:spPr>
            <a:xfrm>
              <a:off x="3071760" y="3051156"/>
              <a:ext cx="1737358" cy="650462"/>
            </a:xfrm>
            <a:prstGeom prst="rect">
              <a:avLst/>
            </a:prstGeom>
            <a:solidFill>
              <a:srgbClr val="178DCD"/>
            </a:solidFill>
            <a:ln>
              <a:noFill/>
            </a:ln>
          </p:spPr>
          <p:txBody>
            <a:bodyPr spcFirstLastPara="1" wrap="square" lIns="73125" tIns="0" rIns="73125" bIns="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00"/>
                <a:buFont typeface="Arial"/>
                <a:buNone/>
              </a:pPr>
              <a:r>
                <a:rPr lang="en-US" sz="1000" b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Colección, organización, y mantenimiento preciso de la ubicación y los detalles de activos y recursos</a:t>
              </a:r>
              <a:endParaRPr/>
            </a:p>
          </p:txBody>
        </p:sp>
      </p:grpSp>
      <p:grpSp>
        <p:nvGrpSpPr>
          <p:cNvPr id="587" name="Google Shape;587;p14"/>
          <p:cNvGrpSpPr/>
          <p:nvPr/>
        </p:nvGrpSpPr>
        <p:grpSpPr>
          <a:xfrm>
            <a:off x="3835260" y="2124076"/>
            <a:ext cx="746720" cy="666745"/>
            <a:chOff x="3889865" y="2086074"/>
            <a:chExt cx="788862" cy="704374"/>
          </a:xfrm>
        </p:grpSpPr>
        <p:sp>
          <p:nvSpPr>
            <p:cNvPr id="588" name="Google Shape;588;p14"/>
            <p:cNvSpPr/>
            <p:nvPr/>
          </p:nvSpPr>
          <p:spPr>
            <a:xfrm>
              <a:off x="3959268" y="2086074"/>
              <a:ext cx="719459" cy="535352"/>
            </a:xfrm>
            <a:custGeom>
              <a:avLst/>
              <a:gdLst/>
              <a:ahLst/>
              <a:cxnLst/>
              <a:rect l="l" t="t" r="r" b="b"/>
              <a:pathLst>
                <a:path w="5067" h="3733" extrusionOk="0">
                  <a:moveTo>
                    <a:pt x="1368" y="2605"/>
                  </a:moveTo>
                  <a:cubicBezTo>
                    <a:pt x="1368" y="2758"/>
                    <a:pt x="1245" y="2881"/>
                    <a:pt x="1093" y="2881"/>
                  </a:cubicBezTo>
                  <a:cubicBezTo>
                    <a:pt x="941" y="2881"/>
                    <a:pt x="817" y="2758"/>
                    <a:pt x="817" y="2605"/>
                  </a:cubicBezTo>
                  <a:cubicBezTo>
                    <a:pt x="817" y="2452"/>
                    <a:pt x="941" y="2329"/>
                    <a:pt x="1093" y="2329"/>
                  </a:cubicBezTo>
                  <a:cubicBezTo>
                    <a:pt x="1245" y="2329"/>
                    <a:pt x="1368" y="2452"/>
                    <a:pt x="1368" y="2605"/>
                  </a:cubicBezTo>
                  <a:close/>
                  <a:moveTo>
                    <a:pt x="4382" y="863"/>
                  </a:moveTo>
                  <a:cubicBezTo>
                    <a:pt x="4457" y="863"/>
                    <a:pt x="4518" y="801"/>
                    <a:pt x="4518" y="726"/>
                  </a:cubicBezTo>
                  <a:cubicBezTo>
                    <a:pt x="4518" y="650"/>
                    <a:pt x="4457" y="589"/>
                    <a:pt x="4382" y="589"/>
                  </a:cubicBezTo>
                  <a:cubicBezTo>
                    <a:pt x="4306" y="589"/>
                    <a:pt x="4245" y="650"/>
                    <a:pt x="4245" y="726"/>
                  </a:cubicBezTo>
                  <a:cubicBezTo>
                    <a:pt x="4245" y="801"/>
                    <a:pt x="4306" y="863"/>
                    <a:pt x="4382" y="863"/>
                  </a:cubicBezTo>
                  <a:close/>
                  <a:moveTo>
                    <a:pt x="2802" y="2900"/>
                  </a:moveTo>
                  <a:cubicBezTo>
                    <a:pt x="2726" y="2900"/>
                    <a:pt x="2665" y="2961"/>
                    <a:pt x="2665" y="3037"/>
                  </a:cubicBezTo>
                  <a:cubicBezTo>
                    <a:pt x="2665" y="3112"/>
                    <a:pt x="2726" y="3174"/>
                    <a:pt x="2802" y="3174"/>
                  </a:cubicBezTo>
                  <a:cubicBezTo>
                    <a:pt x="2877" y="3174"/>
                    <a:pt x="2938" y="3112"/>
                    <a:pt x="2938" y="3037"/>
                  </a:cubicBezTo>
                  <a:cubicBezTo>
                    <a:pt x="2938" y="2961"/>
                    <a:pt x="2877" y="2900"/>
                    <a:pt x="2802" y="2900"/>
                  </a:cubicBezTo>
                  <a:close/>
                  <a:moveTo>
                    <a:pt x="2425" y="2408"/>
                  </a:moveTo>
                  <a:cubicBezTo>
                    <a:pt x="2349" y="2408"/>
                    <a:pt x="2288" y="2469"/>
                    <a:pt x="2288" y="2544"/>
                  </a:cubicBezTo>
                  <a:cubicBezTo>
                    <a:pt x="2288" y="2620"/>
                    <a:pt x="2349" y="2681"/>
                    <a:pt x="2425" y="2681"/>
                  </a:cubicBezTo>
                  <a:cubicBezTo>
                    <a:pt x="2500" y="2681"/>
                    <a:pt x="2561" y="2620"/>
                    <a:pt x="2561" y="2544"/>
                  </a:cubicBezTo>
                  <a:cubicBezTo>
                    <a:pt x="2561" y="2469"/>
                    <a:pt x="2500" y="2408"/>
                    <a:pt x="2425" y="2408"/>
                  </a:cubicBezTo>
                  <a:close/>
                  <a:moveTo>
                    <a:pt x="4005" y="1306"/>
                  </a:moveTo>
                  <a:cubicBezTo>
                    <a:pt x="4081" y="1306"/>
                    <a:pt x="4142" y="1245"/>
                    <a:pt x="4142" y="1169"/>
                  </a:cubicBezTo>
                  <a:cubicBezTo>
                    <a:pt x="4142" y="1094"/>
                    <a:pt x="4081" y="1032"/>
                    <a:pt x="4005" y="1032"/>
                  </a:cubicBezTo>
                  <a:cubicBezTo>
                    <a:pt x="3930" y="1032"/>
                    <a:pt x="3869" y="1094"/>
                    <a:pt x="3869" y="1169"/>
                  </a:cubicBezTo>
                  <a:cubicBezTo>
                    <a:pt x="3869" y="1245"/>
                    <a:pt x="3930" y="1306"/>
                    <a:pt x="4005" y="1306"/>
                  </a:cubicBezTo>
                  <a:close/>
                  <a:moveTo>
                    <a:pt x="3397" y="1093"/>
                  </a:moveTo>
                  <a:cubicBezTo>
                    <a:pt x="3549" y="1093"/>
                    <a:pt x="3672" y="969"/>
                    <a:pt x="3672" y="816"/>
                  </a:cubicBezTo>
                  <a:cubicBezTo>
                    <a:pt x="3672" y="664"/>
                    <a:pt x="3549" y="540"/>
                    <a:pt x="3397" y="540"/>
                  </a:cubicBezTo>
                  <a:cubicBezTo>
                    <a:pt x="3245" y="540"/>
                    <a:pt x="3121" y="664"/>
                    <a:pt x="3121" y="816"/>
                  </a:cubicBezTo>
                  <a:cubicBezTo>
                    <a:pt x="3121" y="969"/>
                    <a:pt x="3245" y="1093"/>
                    <a:pt x="3397" y="1093"/>
                  </a:cubicBezTo>
                  <a:close/>
                  <a:moveTo>
                    <a:pt x="5067" y="0"/>
                  </a:moveTo>
                  <a:cubicBezTo>
                    <a:pt x="5067" y="3733"/>
                    <a:pt x="5067" y="3733"/>
                    <a:pt x="5067" y="3733"/>
                  </a:cubicBezTo>
                  <a:cubicBezTo>
                    <a:pt x="0" y="3733"/>
                    <a:pt x="0" y="3733"/>
                    <a:pt x="0" y="3733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5067" y="0"/>
                  </a:lnTo>
                  <a:close/>
                  <a:moveTo>
                    <a:pt x="267" y="1467"/>
                  </a:moveTo>
                  <a:cubicBezTo>
                    <a:pt x="345" y="1430"/>
                    <a:pt x="455" y="1346"/>
                    <a:pt x="582" y="1320"/>
                  </a:cubicBezTo>
                  <a:cubicBezTo>
                    <a:pt x="652" y="1306"/>
                    <a:pt x="821" y="1407"/>
                    <a:pt x="873" y="1397"/>
                  </a:cubicBezTo>
                  <a:cubicBezTo>
                    <a:pt x="1054" y="1364"/>
                    <a:pt x="1104" y="1194"/>
                    <a:pt x="1136" y="1133"/>
                  </a:cubicBezTo>
                  <a:cubicBezTo>
                    <a:pt x="1201" y="952"/>
                    <a:pt x="1201" y="952"/>
                    <a:pt x="1201" y="952"/>
                  </a:cubicBezTo>
                  <a:cubicBezTo>
                    <a:pt x="1044" y="939"/>
                    <a:pt x="1044" y="939"/>
                    <a:pt x="1044" y="939"/>
                  </a:cubicBezTo>
                  <a:cubicBezTo>
                    <a:pt x="995" y="935"/>
                    <a:pt x="566" y="893"/>
                    <a:pt x="468" y="666"/>
                  </a:cubicBezTo>
                  <a:cubicBezTo>
                    <a:pt x="432" y="583"/>
                    <a:pt x="415" y="516"/>
                    <a:pt x="401" y="462"/>
                  </a:cubicBezTo>
                  <a:cubicBezTo>
                    <a:pt x="384" y="394"/>
                    <a:pt x="267" y="267"/>
                    <a:pt x="267" y="267"/>
                  </a:cubicBezTo>
                  <a:lnTo>
                    <a:pt x="267" y="1467"/>
                  </a:lnTo>
                  <a:close/>
                  <a:moveTo>
                    <a:pt x="4800" y="2065"/>
                  </a:moveTo>
                  <a:cubicBezTo>
                    <a:pt x="4711" y="2096"/>
                    <a:pt x="4516" y="2026"/>
                    <a:pt x="4371" y="2093"/>
                  </a:cubicBezTo>
                  <a:cubicBezTo>
                    <a:pt x="4226" y="2139"/>
                    <a:pt x="3963" y="2371"/>
                    <a:pt x="3947" y="2378"/>
                  </a:cubicBezTo>
                  <a:cubicBezTo>
                    <a:pt x="3922" y="2390"/>
                    <a:pt x="3898" y="2402"/>
                    <a:pt x="3875" y="2402"/>
                  </a:cubicBezTo>
                  <a:cubicBezTo>
                    <a:pt x="3854" y="2402"/>
                    <a:pt x="3835" y="2393"/>
                    <a:pt x="3818" y="2375"/>
                  </a:cubicBezTo>
                  <a:cubicBezTo>
                    <a:pt x="3772" y="2326"/>
                    <a:pt x="3744" y="2297"/>
                    <a:pt x="3691" y="2297"/>
                  </a:cubicBezTo>
                  <a:cubicBezTo>
                    <a:pt x="3518" y="2297"/>
                    <a:pt x="3406" y="2339"/>
                    <a:pt x="3358" y="2422"/>
                  </a:cubicBezTo>
                  <a:cubicBezTo>
                    <a:pt x="3295" y="2530"/>
                    <a:pt x="3210" y="2653"/>
                    <a:pt x="3110" y="2653"/>
                  </a:cubicBezTo>
                  <a:cubicBezTo>
                    <a:pt x="3091" y="2653"/>
                    <a:pt x="3071" y="2648"/>
                    <a:pt x="3053" y="2638"/>
                  </a:cubicBezTo>
                  <a:cubicBezTo>
                    <a:pt x="2990" y="2605"/>
                    <a:pt x="2968" y="2560"/>
                    <a:pt x="2960" y="2528"/>
                  </a:cubicBezTo>
                  <a:cubicBezTo>
                    <a:pt x="2956" y="2511"/>
                    <a:pt x="2955" y="2493"/>
                    <a:pt x="2957" y="2476"/>
                  </a:cubicBezTo>
                  <a:cubicBezTo>
                    <a:pt x="2981" y="2254"/>
                    <a:pt x="2981" y="2254"/>
                    <a:pt x="2981" y="2254"/>
                  </a:cubicBezTo>
                  <a:cubicBezTo>
                    <a:pt x="2718" y="2074"/>
                    <a:pt x="2718" y="2074"/>
                    <a:pt x="2718" y="2074"/>
                  </a:cubicBezTo>
                  <a:cubicBezTo>
                    <a:pt x="2648" y="1991"/>
                    <a:pt x="2648" y="1991"/>
                    <a:pt x="2648" y="1991"/>
                  </a:cubicBezTo>
                  <a:cubicBezTo>
                    <a:pt x="2633" y="1972"/>
                    <a:pt x="2611" y="1949"/>
                    <a:pt x="2594" y="1932"/>
                  </a:cubicBezTo>
                  <a:cubicBezTo>
                    <a:pt x="2536" y="1873"/>
                    <a:pt x="2476" y="1811"/>
                    <a:pt x="2476" y="1738"/>
                  </a:cubicBezTo>
                  <a:cubicBezTo>
                    <a:pt x="2476" y="1731"/>
                    <a:pt x="2476" y="1731"/>
                    <a:pt x="2476" y="1731"/>
                  </a:cubicBezTo>
                  <a:cubicBezTo>
                    <a:pt x="2474" y="1716"/>
                    <a:pt x="2474" y="1716"/>
                    <a:pt x="2474" y="1716"/>
                  </a:cubicBezTo>
                  <a:cubicBezTo>
                    <a:pt x="2442" y="1626"/>
                    <a:pt x="2340" y="1592"/>
                    <a:pt x="2292" y="1592"/>
                  </a:cubicBezTo>
                  <a:cubicBezTo>
                    <a:pt x="2169" y="1592"/>
                    <a:pt x="2033" y="1575"/>
                    <a:pt x="1924" y="1543"/>
                  </a:cubicBezTo>
                  <a:cubicBezTo>
                    <a:pt x="1910" y="1538"/>
                    <a:pt x="1896" y="1533"/>
                    <a:pt x="1882" y="1529"/>
                  </a:cubicBezTo>
                  <a:cubicBezTo>
                    <a:pt x="1819" y="1507"/>
                    <a:pt x="1769" y="1479"/>
                    <a:pt x="1742" y="1445"/>
                  </a:cubicBezTo>
                  <a:cubicBezTo>
                    <a:pt x="1704" y="1398"/>
                    <a:pt x="1680" y="1354"/>
                    <a:pt x="1660" y="1319"/>
                  </a:cubicBezTo>
                  <a:cubicBezTo>
                    <a:pt x="1630" y="1265"/>
                    <a:pt x="1606" y="1223"/>
                    <a:pt x="1552" y="1179"/>
                  </a:cubicBezTo>
                  <a:cubicBezTo>
                    <a:pt x="1475" y="1118"/>
                    <a:pt x="1475" y="1118"/>
                    <a:pt x="1475" y="1118"/>
                  </a:cubicBezTo>
                  <a:cubicBezTo>
                    <a:pt x="1416" y="1199"/>
                    <a:pt x="1416" y="1199"/>
                    <a:pt x="1416" y="1199"/>
                  </a:cubicBezTo>
                  <a:cubicBezTo>
                    <a:pt x="1401" y="1219"/>
                    <a:pt x="1382" y="1249"/>
                    <a:pt x="1368" y="1271"/>
                  </a:cubicBezTo>
                  <a:cubicBezTo>
                    <a:pt x="1332" y="1329"/>
                    <a:pt x="1245" y="1437"/>
                    <a:pt x="1197" y="1496"/>
                  </a:cubicBezTo>
                  <a:cubicBezTo>
                    <a:pt x="999" y="1738"/>
                    <a:pt x="875" y="1665"/>
                    <a:pt x="593" y="1623"/>
                  </a:cubicBezTo>
                  <a:cubicBezTo>
                    <a:pt x="471" y="1604"/>
                    <a:pt x="353" y="1741"/>
                    <a:pt x="267" y="1859"/>
                  </a:cubicBezTo>
                  <a:cubicBezTo>
                    <a:pt x="267" y="3467"/>
                    <a:pt x="267" y="3467"/>
                    <a:pt x="267" y="3467"/>
                  </a:cubicBezTo>
                  <a:cubicBezTo>
                    <a:pt x="4800" y="3467"/>
                    <a:pt x="4800" y="3467"/>
                    <a:pt x="4800" y="3467"/>
                  </a:cubicBezTo>
                  <a:lnTo>
                    <a:pt x="4800" y="2065"/>
                  </a:lnTo>
                  <a:close/>
                  <a:moveTo>
                    <a:pt x="4800" y="267"/>
                  </a:moveTo>
                  <a:cubicBezTo>
                    <a:pt x="728" y="267"/>
                    <a:pt x="728" y="267"/>
                    <a:pt x="728" y="267"/>
                  </a:cubicBezTo>
                  <a:cubicBezTo>
                    <a:pt x="751" y="320"/>
                    <a:pt x="768" y="368"/>
                    <a:pt x="780" y="407"/>
                  </a:cubicBezTo>
                  <a:cubicBezTo>
                    <a:pt x="813" y="513"/>
                    <a:pt x="831" y="571"/>
                    <a:pt x="948" y="613"/>
                  </a:cubicBezTo>
                  <a:cubicBezTo>
                    <a:pt x="1072" y="656"/>
                    <a:pt x="1221" y="693"/>
                    <a:pt x="1342" y="723"/>
                  </a:cubicBezTo>
                  <a:cubicBezTo>
                    <a:pt x="1411" y="740"/>
                    <a:pt x="1470" y="755"/>
                    <a:pt x="1510" y="767"/>
                  </a:cubicBezTo>
                  <a:cubicBezTo>
                    <a:pt x="1615" y="799"/>
                    <a:pt x="1724" y="833"/>
                    <a:pt x="1813" y="966"/>
                  </a:cubicBezTo>
                  <a:cubicBezTo>
                    <a:pt x="1897" y="1092"/>
                    <a:pt x="1943" y="1153"/>
                    <a:pt x="2029" y="1198"/>
                  </a:cubicBezTo>
                  <a:cubicBezTo>
                    <a:pt x="2104" y="1238"/>
                    <a:pt x="2158" y="1261"/>
                    <a:pt x="2214" y="1261"/>
                  </a:cubicBezTo>
                  <a:cubicBezTo>
                    <a:pt x="2237" y="1261"/>
                    <a:pt x="2261" y="1257"/>
                    <a:pt x="2284" y="1249"/>
                  </a:cubicBezTo>
                  <a:cubicBezTo>
                    <a:pt x="2338" y="1211"/>
                    <a:pt x="2355" y="1174"/>
                    <a:pt x="2380" y="1112"/>
                  </a:cubicBezTo>
                  <a:cubicBezTo>
                    <a:pt x="2399" y="1065"/>
                    <a:pt x="2414" y="1029"/>
                    <a:pt x="2439" y="1011"/>
                  </a:cubicBezTo>
                  <a:cubicBezTo>
                    <a:pt x="2447" y="1005"/>
                    <a:pt x="2455" y="999"/>
                    <a:pt x="2464" y="992"/>
                  </a:cubicBezTo>
                  <a:cubicBezTo>
                    <a:pt x="2503" y="961"/>
                    <a:pt x="2552" y="922"/>
                    <a:pt x="2609" y="922"/>
                  </a:cubicBezTo>
                  <a:cubicBezTo>
                    <a:pt x="2632" y="922"/>
                    <a:pt x="2654" y="928"/>
                    <a:pt x="2674" y="942"/>
                  </a:cubicBezTo>
                  <a:cubicBezTo>
                    <a:pt x="2735" y="981"/>
                    <a:pt x="2749" y="1051"/>
                    <a:pt x="2760" y="1107"/>
                  </a:cubicBezTo>
                  <a:cubicBezTo>
                    <a:pt x="2764" y="1134"/>
                    <a:pt x="2768" y="1148"/>
                    <a:pt x="2772" y="1160"/>
                  </a:cubicBezTo>
                  <a:cubicBezTo>
                    <a:pt x="2794" y="1197"/>
                    <a:pt x="2794" y="1197"/>
                    <a:pt x="2794" y="1197"/>
                  </a:cubicBezTo>
                  <a:cubicBezTo>
                    <a:pt x="2891" y="1342"/>
                    <a:pt x="2984" y="1505"/>
                    <a:pt x="2941" y="1611"/>
                  </a:cubicBezTo>
                  <a:cubicBezTo>
                    <a:pt x="2918" y="1669"/>
                    <a:pt x="2920" y="1730"/>
                    <a:pt x="2947" y="1771"/>
                  </a:cubicBezTo>
                  <a:cubicBezTo>
                    <a:pt x="2976" y="1815"/>
                    <a:pt x="2976" y="1815"/>
                    <a:pt x="2976" y="1815"/>
                  </a:cubicBezTo>
                  <a:cubicBezTo>
                    <a:pt x="3023" y="1815"/>
                    <a:pt x="3023" y="1815"/>
                    <a:pt x="3023" y="1815"/>
                  </a:cubicBezTo>
                  <a:cubicBezTo>
                    <a:pt x="3023" y="1815"/>
                    <a:pt x="3031" y="1816"/>
                    <a:pt x="3039" y="1816"/>
                  </a:cubicBezTo>
                  <a:cubicBezTo>
                    <a:pt x="3099" y="1810"/>
                    <a:pt x="3145" y="1800"/>
                    <a:pt x="3189" y="1789"/>
                  </a:cubicBezTo>
                  <a:cubicBezTo>
                    <a:pt x="3272" y="1770"/>
                    <a:pt x="3349" y="1752"/>
                    <a:pt x="3412" y="1752"/>
                  </a:cubicBezTo>
                  <a:cubicBezTo>
                    <a:pt x="3476" y="1752"/>
                    <a:pt x="3517" y="1772"/>
                    <a:pt x="3536" y="1812"/>
                  </a:cubicBezTo>
                  <a:cubicBezTo>
                    <a:pt x="3575" y="1896"/>
                    <a:pt x="3608" y="1951"/>
                    <a:pt x="3639" y="1983"/>
                  </a:cubicBezTo>
                  <a:cubicBezTo>
                    <a:pt x="3692" y="2040"/>
                    <a:pt x="3692" y="2040"/>
                    <a:pt x="3692" y="2040"/>
                  </a:cubicBezTo>
                  <a:cubicBezTo>
                    <a:pt x="3757" y="2000"/>
                    <a:pt x="3757" y="2000"/>
                    <a:pt x="3757" y="2000"/>
                  </a:cubicBezTo>
                  <a:cubicBezTo>
                    <a:pt x="3789" y="1980"/>
                    <a:pt x="3840" y="1941"/>
                    <a:pt x="3885" y="1906"/>
                  </a:cubicBezTo>
                  <a:cubicBezTo>
                    <a:pt x="3984" y="1829"/>
                    <a:pt x="4086" y="1749"/>
                    <a:pt x="4168" y="1729"/>
                  </a:cubicBezTo>
                  <a:cubicBezTo>
                    <a:pt x="4199" y="1722"/>
                    <a:pt x="4228" y="1718"/>
                    <a:pt x="4257" y="1718"/>
                  </a:cubicBezTo>
                  <a:cubicBezTo>
                    <a:pt x="4271" y="1718"/>
                    <a:pt x="4731" y="1679"/>
                    <a:pt x="4800" y="1688"/>
                  </a:cubicBezTo>
                  <a:lnTo>
                    <a:pt x="4800" y="267"/>
                  </a:lnTo>
                  <a:close/>
                </a:path>
              </a:pathLst>
            </a:custGeom>
            <a:solidFill>
              <a:srgbClr val="6CABCB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9" name="Google Shape;589;p14"/>
            <p:cNvSpPr/>
            <p:nvPr/>
          </p:nvSpPr>
          <p:spPr>
            <a:xfrm>
              <a:off x="3889865" y="2414651"/>
              <a:ext cx="334648" cy="358156"/>
            </a:xfrm>
            <a:prstGeom prst="can">
              <a:avLst>
                <a:gd name="adj" fmla="val 25000"/>
              </a:avLst>
            </a:prstGeom>
            <a:solidFill>
              <a:srgbClr val="104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Calibri"/>
                <a:buNone/>
              </a:pPr>
              <a:endParaRPr sz="1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90" name="Google Shape;590;p14"/>
            <p:cNvGrpSpPr/>
            <p:nvPr/>
          </p:nvGrpSpPr>
          <p:grpSpPr>
            <a:xfrm>
              <a:off x="3889865" y="2411011"/>
              <a:ext cx="334648" cy="379437"/>
              <a:chOff x="3889865" y="2411011"/>
              <a:chExt cx="334648" cy="379437"/>
            </a:xfrm>
          </p:grpSpPr>
          <p:sp>
            <p:nvSpPr>
              <p:cNvPr id="591" name="Google Shape;591;p14"/>
              <p:cNvSpPr/>
              <p:nvPr/>
            </p:nvSpPr>
            <p:spPr>
              <a:xfrm>
                <a:off x="3889865" y="2411011"/>
                <a:ext cx="334648" cy="102793"/>
              </a:xfrm>
              <a:prstGeom prst="ellipse">
                <a:avLst/>
              </a:prstGeom>
              <a:solidFill>
                <a:srgbClr val="6CABCB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2" name="Google Shape;592;p14"/>
              <p:cNvSpPr/>
              <p:nvPr/>
            </p:nvSpPr>
            <p:spPr>
              <a:xfrm>
                <a:off x="3889865" y="2611767"/>
                <a:ext cx="334648" cy="178681"/>
              </a:xfrm>
              <a:custGeom>
                <a:avLst/>
                <a:gdLst/>
                <a:ahLst/>
                <a:cxnLst/>
                <a:rect l="l" t="t" r="r" b="b"/>
                <a:pathLst>
                  <a:path w="2354" h="1244" extrusionOk="0">
                    <a:moveTo>
                      <a:pt x="0" y="0"/>
                    </a:moveTo>
                    <a:cubicBezTo>
                      <a:pt x="0" y="804"/>
                      <a:pt x="0" y="804"/>
                      <a:pt x="0" y="804"/>
                    </a:cubicBezTo>
                    <a:cubicBezTo>
                      <a:pt x="0" y="1001"/>
                      <a:pt x="527" y="1244"/>
                      <a:pt x="1177" y="1244"/>
                    </a:cubicBezTo>
                    <a:cubicBezTo>
                      <a:pt x="1827" y="1244"/>
                      <a:pt x="2354" y="1001"/>
                      <a:pt x="2354" y="804"/>
                    </a:cubicBezTo>
                    <a:cubicBezTo>
                      <a:pt x="2354" y="0"/>
                      <a:pt x="2354" y="0"/>
                      <a:pt x="2354" y="0"/>
                    </a:cubicBezTo>
                    <a:cubicBezTo>
                      <a:pt x="2089" y="173"/>
                      <a:pt x="1609" y="241"/>
                      <a:pt x="1177" y="241"/>
                    </a:cubicBezTo>
                    <a:cubicBezTo>
                      <a:pt x="746" y="241"/>
                      <a:pt x="266" y="173"/>
                      <a:pt x="0" y="0"/>
                    </a:cubicBezTo>
                    <a:close/>
                  </a:path>
                </a:pathLst>
              </a:custGeom>
              <a:solidFill>
                <a:srgbClr val="6CABCB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3" name="Google Shape;593;p14"/>
              <p:cNvSpPr/>
              <p:nvPr/>
            </p:nvSpPr>
            <p:spPr>
              <a:xfrm>
                <a:off x="3889865" y="2508974"/>
                <a:ext cx="334648" cy="107622"/>
              </a:xfrm>
              <a:custGeom>
                <a:avLst/>
                <a:gdLst/>
                <a:ahLst/>
                <a:cxnLst/>
                <a:rect l="l" t="t" r="r" b="b"/>
                <a:pathLst>
                  <a:path w="2354" h="753" extrusionOk="0">
                    <a:moveTo>
                      <a:pt x="2354" y="0"/>
                    </a:moveTo>
                    <a:cubicBezTo>
                      <a:pt x="2089" y="173"/>
                      <a:pt x="1609" y="241"/>
                      <a:pt x="1177" y="241"/>
                    </a:cubicBezTo>
                    <a:cubicBezTo>
                      <a:pt x="745" y="241"/>
                      <a:pt x="265" y="173"/>
                      <a:pt x="0" y="0"/>
                    </a:cubicBezTo>
                    <a:cubicBezTo>
                      <a:pt x="0" y="512"/>
                      <a:pt x="0" y="512"/>
                      <a:pt x="0" y="512"/>
                    </a:cubicBezTo>
                    <a:cubicBezTo>
                      <a:pt x="266" y="685"/>
                      <a:pt x="746" y="753"/>
                      <a:pt x="1177" y="753"/>
                    </a:cubicBezTo>
                    <a:cubicBezTo>
                      <a:pt x="1609" y="753"/>
                      <a:pt x="2089" y="685"/>
                      <a:pt x="2354" y="512"/>
                    </a:cubicBezTo>
                    <a:lnTo>
                      <a:pt x="2354" y="0"/>
                    </a:lnTo>
                    <a:close/>
                  </a:path>
                </a:pathLst>
              </a:custGeom>
              <a:solidFill>
                <a:srgbClr val="6CABCB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94" name="Google Shape;594;p14"/>
          <p:cNvSpPr/>
          <p:nvPr/>
        </p:nvSpPr>
        <p:spPr>
          <a:xfrm rot="10800000">
            <a:off x="5333431" y="1404426"/>
            <a:ext cx="1629768" cy="2294375"/>
          </a:xfrm>
          <a:prstGeom prst="rect">
            <a:avLst/>
          </a:prstGeom>
          <a:solidFill>
            <a:srgbClr val="178DCD"/>
          </a:solidFill>
          <a:ln w="12700" cap="flat" cmpd="sng">
            <a:solidFill>
              <a:schemeClr val="accent4">
                <a:alpha val="60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00" tIns="45700" rIns="91400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libri"/>
              <a:buNone/>
            </a:pPr>
            <a:endParaRPr sz="15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5" name="Google Shape;595;p14"/>
          <p:cNvSpPr txBox="1"/>
          <p:nvPr/>
        </p:nvSpPr>
        <p:spPr>
          <a:xfrm>
            <a:off x="5333428" y="1502569"/>
            <a:ext cx="1629770" cy="444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85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-US" sz="1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Movilidad en campo</a:t>
            </a:r>
            <a:endParaRPr/>
          </a:p>
        </p:txBody>
      </p:sp>
      <p:sp>
        <p:nvSpPr>
          <p:cNvPr id="596" name="Google Shape;596;p14"/>
          <p:cNvSpPr txBox="1"/>
          <p:nvPr/>
        </p:nvSpPr>
        <p:spPr>
          <a:xfrm>
            <a:off x="5325354" y="2907226"/>
            <a:ext cx="1645918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25" tIns="0" rIns="73125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Manejo y habilitación de una fuerza de trabajo móvil para colectar y acceder información en el campo </a:t>
            </a:r>
            <a:endParaRPr/>
          </a:p>
        </p:txBody>
      </p:sp>
      <p:grpSp>
        <p:nvGrpSpPr>
          <p:cNvPr id="597" name="Google Shape;597;p14"/>
          <p:cNvGrpSpPr/>
          <p:nvPr/>
        </p:nvGrpSpPr>
        <p:grpSpPr>
          <a:xfrm>
            <a:off x="5747050" y="2158014"/>
            <a:ext cx="799389" cy="580446"/>
            <a:chOff x="3420084" y="2147027"/>
            <a:chExt cx="851941" cy="618604"/>
          </a:xfrm>
        </p:grpSpPr>
        <p:grpSp>
          <p:nvGrpSpPr>
            <p:cNvPr id="598" name="Google Shape;598;p14"/>
            <p:cNvGrpSpPr/>
            <p:nvPr/>
          </p:nvGrpSpPr>
          <p:grpSpPr>
            <a:xfrm>
              <a:off x="3420084" y="2147027"/>
              <a:ext cx="638641" cy="528532"/>
              <a:chOff x="7902816" y="2518561"/>
              <a:chExt cx="511242" cy="423098"/>
            </a:xfrm>
          </p:grpSpPr>
          <p:sp>
            <p:nvSpPr>
              <p:cNvPr id="599" name="Google Shape;599;p14"/>
              <p:cNvSpPr/>
              <p:nvPr/>
            </p:nvSpPr>
            <p:spPr>
              <a:xfrm>
                <a:off x="8017404" y="2518561"/>
                <a:ext cx="396654" cy="338478"/>
              </a:xfrm>
              <a:custGeom>
                <a:avLst/>
                <a:gdLst/>
                <a:ahLst/>
                <a:cxnLst/>
                <a:rect l="l" t="t" r="r" b="b"/>
                <a:pathLst>
                  <a:path w="1574" h="1349" extrusionOk="0">
                    <a:moveTo>
                      <a:pt x="956" y="1180"/>
                    </a:moveTo>
                    <a:lnTo>
                      <a:pt x="938" y="1183"/>
                    </a:lnTo>
                    <a:lnTo>
                      <a:pt x="922" y="1192"/>
                    </a:lnTo>
                    <a:lnTo>
                      <a:pt x="911" y="1203"/>
                    </a:lnTo>
                    <a:lnTo>
                      <a:pt x="902" y="1219"/>
                    </a:lnTo>
                    <a:lnTo>
                      <a:pt x="899" y="1237"/>
                    </a:lnTo>
                    <a:lnTo>
                      <a:pt x="902" y="1254"/>
                    </a:lnTo>
                    <a:lnTo>
                      <a:pt x="911" y="1270"/>
                    </a:lnTo>
                    <a:lnTo>
                      <a:pt x="922" y="1282"/>
                    </a:lnTo>
                    <a:lnTo>
                      <a:pt x="938" y="1290"/>
                    </a:lnTo>
                    <a:lnTo>
                      <a:pt x="956" y="1293"/>
                    </a:lnTo>
                    <a:lnTo>
                      <a:pt x="973" y="1290"/>
                    </a:lnTo>
                    <a:lnTo>
                      <a:pt x="989" y="1282"/>
                    </a:lnTo>
                    <a:lnTo>
                      <a:pt x="1001" y="1270"/>
                    </a:lnTo>
                    <a:lnTo>
                      <a:pt x="1009" y="1254"/>
                    </a:lnTo>
                    <a:lnTo>
                      <a:pt x="1012" y="1237"/>
                    </a:lnTo>
                    <a:lnTo>
                      <a:pt x="1009" y="1219"/>
                    </a:lnTo>
                    <a:lnTo>
                      <a:pt x="1001" y="1203"/>
                    </a:lnTo>
                    <a:lnTo>
                      <a:pt x="989" y="1192"/>
                    </a:lnTo>
                    <a:lnTo>
                      <a:pt x="973" y="1183"/>
                    </a:lnTo>
                    <a:lnTo>
                      <a:pt x="956" y="1180"/>
                    </a:lnTo>
                    <a:close/>
                    <a:moveTo>
                      <a:pt x="787" y="1180"/>
                    </a:moveTo>
                    <a:lnTo>
                      <a:pt x="769" y="1183"/>
                    </a:lnTo>
                    <a:lnTo>
                      <a:pt x="753" y="1192"/>
                    </a:lnTo>
                    <a:lnTo>
                      <a:pt x="742" y="1203"/>
                    </a:lnTo>
                    <a:lnTo>
                      <a:pt x="733" y="1219"/>
                    </a:lnTo>
                    <a:lnTo>
                      <a:pt x="731" y="1237"/>
                    </a:lnTo>
                    <a:lnTo>
                      <a:pt x="733" y="1254"/>
                    </a:lnTo>
                    <a:lnTo>
                      <a:pt x="742" y="1270"/>
                    </a:lnTo>
                    <a:lnTo>
                      <a:pt x="753" y="1282"/>
                    </a:lnTo>
                    <a:lnTo>
                      <a:pt x="769" y="1290"/>
                    </a:lnTo>
                    <a:lnTo>
                      <a:pt x="787" y="1293"/>
                    </a:lnTo>
                    <a:lnTo>
                      <a:pt x="805" y="1290"/>
                    </a:lnTo>
                    <a:lnTo>
                      <a:pt x="820" y="1282"/>
                    </a:lnTo>
                    <a:lnTo>
                      <a:pt x="832" y="1270"/>
                    </a:lnTo>
                    <a:lnTo>
                      <a:pt x="840" y="1254"/>
                    </a:lnTo>
                    <a:lnTo>
                      <a:pt x="843" y="1237"/>
                    </a:lnTo>
                    <a:lnTo>
                      <a:pt x="840" y="1219"/>
                    </a:lnTo>
                    <a:lnTo>
                      <a:pt x="832" y="1203"/>
                    </a:lnTo>
                    <a:lnTo>
                      <a:pt x="820" y="1192"/>
                    </a:lnTo>
                    <a:lnTo>
                      <a:pt x="805" y="1183"/>
                    </a:lnTo>
                    <a:lnTo>
                      <a:pt x="787" y="1180"/>
                    </a:lnTo>
                    <a:close/>
                    <a:moveTo>
                      <a:pt x="618" y="1180"/>
                    </a:moveTo>
                    <a:lnTo>
                      <a:pt x="600" y="1183"/>
                    </a:lnTo>
                    <a:lnTo>
                      <a:pt x="585" y="1192"/>
                    </a:lnTo>
                    <a:lnTo>
                      <a:pt x="573" y="1203"/>
                    </a:lnTo>
                    <a:lnTo>
                      <a:pt x="565" y="1219"/>
                    </a:lnTo>
                    <a:lnTo>
                      <a:pt x="562" y="1237"/>
                    </a:lnTo>
                    <a:lnTo>
                      <a:pt x="565" y="1254"/>
                    </a:lnTo>
                    <a:lnTo>
                      <a:pt x="573" y="1270"/>
                    </a:lnTo>
                    <a:lnTo>
                      <a:pt x="585" y="1282"/>
                    </a:lnTo>
                    <a:lnTo>
                      <a:pt x="600" y="1290"/>
                    </a:lnTo>
                    <a:lnTo>
                      <a:pt x="618" y="1293"/>
                    </a:lnTo>
                    <a:lnTo>
                      <a:pt x="636" y="1290"/>
                    </a:lnTo>
                    <a:lnTo>
                      <a:pt x="652" y="1282"/>
                    </a:lnTo>
                    <a:lnTo>
                      <a:pt x="663" y="1270"/>
                    </a:lnTo>
                    <a:lnTo>
                      <a:pt x="672" y="1254"/>
                    </a:lnTo>
                    <a:lnTo>
                      <a:pt x="674" y="1237"/>
                    </a:lnTo>
                    <a:lnTo>
                      <a:pt x="672" y="1219"/>
                    </a:lnTo>
                    <a:lnTo>
                      <a:pt x="663" y="1203"/>
                    </a:lnTo>
                    <a:lnTo>
                      <a:pt x="652" y="1192"/>
                    </a:lnTo>
                    <a:lnTo>
                      <a:pt x="636" y="1183"/>
                    </a:lnTo>
                    <a:lnTo>
                      <a:pt x="618" y="1180"/>
                    </a:lnTo>
                    <a:close/>
                    <a:moveTo>
                      <a:pt x="112" y="0"/>
                    </a:moveTo>
                    <a:lnTo>
                      <a:pt x="1462" y="0"/>
                    </a:lnTo>
                    <a:lnTo>
                      <a:pt x="1487" y="2"/>
                    </a:lnTo>
                    <a:lnTo>
                      <a:pt x="1511" y="11"/>
                    </a:lnTo>
                    <a:lnTo>
                      <a:pt x="1532" y="24"/>
                    </a:lnTo>
                    <a:lnTo>
                      <a:pt x="1550" y="41"/>
                    </a:lnTo>
                    <a:lnTo>
                      <a:pt x="1562" y="62"/>
                    </a:lnTo>
                    <a:lnTo>
                      <a:pt x="1571" y="87"/>
                    </a:lnTo>
                    <a:lnTo>
                      <a:pt x="1574" y="112"/>
                    </a:lnTo>
                    <a:lnTo>
                      <a:pt x="1574" y="1237"/>
                    </a:lnTo>
                    <a:lnTo>
                      <a:pt x="1571" y="1262"/>
                    </a:lnTo>
                    <a:lnTo>
                      <a:pt x="1562" y="1286"/>
                    </a:lnTo>
                    <a:lnTo>
                      <a:pt x="1550" y="1307"/>
                    </a:lnTo>
                    <a:lnTo>
                      <a:pt x="1532" y="1325"/>
                    </a:lnTo>
                    <a:lnTo>
                      <a:pt x="1511" y="1337"/>
                    </a:lnTo>
                    <a:lnTo>
                      <a:pt x="1487" y="1346"/>
                    </a:lnTo>
                    <a:lnTo>
                      <a:pt x="1462" y="1349"/>
                    </a:lnTo>
                    <a:lnTo>
                      <a:pt x="450" y="1349"/>
                    </a:lnTo>
                    <a:lnTo>
                      <a:pt x="450" y="1124"/>
                    </a:lnTo>
                    <a:lnTo>
                      <a:pt x="1462" y="1124"/>
                    </a:lnTo>
                    <a:lnTo>
                      <a:pt x="1462" y="168"/>
                    </a:lnTo>
                    <a:lnTo>
                      <a:pt x="112" y="168"/>
                    </a:lnTo>
                    <a:lnTo>
                      <a:pt x="112" y="281"/>
                    </a:lnTo>
                    <a:lnTo>
                      <a:pt x="0" y="281"/>
                    </a:lnTo>
                    <a:lnTo>
                      <a:pt x="0" y="112"/>
                    </a:lnTo>
                    <a:lnTo>
                      <a:pt x="3" y="87"/>
                    </a:lnTo>
                    <a:lnTo>
                      <a:pt x="12" y="62"/>
                    </a:lnTo>
                    <a:lnTo>
                      <a:pt x="24" y="41"/>
                    </a:lnTo>
                    <a:lnTo>
                      <a:pt x="42" y="24"/>
                    </a:lnTo>
                    <a:lnTo>
                      <a:pt x="62" y="11"/>
                    </a:lnTo>
                    <a:lnTo>
                      <a:pt x="87" y="2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rgbClr val="8DB5CC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0" name="Google Shape;600;p14"/>
              <p:cNvSpPr/>
              <p:nvPr/>
            </p:nvSpPr>
            <p:spPr>
              <a:xfrm>
                <a:off x="7902816" y="2617284"/>
                <a:ext cx="199208" cy="324375"/>
              </a:xfrm>
              <a:custGeom>
                <a:avLst/>
                <a:gdLst/>
                <a:ahLst/>
                <a:cxnLst/>
                <a:rect l="l" t="t" r="r" b="b"/>
                <a:pathLst>
                  <a:path w="787" h="1293" extrusionOk="0">
                    <a:moveTo>
                      <a:pt x="394" y="1125"/>
                    </a:moveTo>
                    <a:lnTo>
                      <a:pt x="376" y="1127"/>
                    </a:lnTo>
                    <a:lnTo>
                      <a:pt x="360" y="1136"/>
                    </a:lnTo>
                    <a:lnTo>
                      <a:pt x="349" y="1148"/>
                    </a:lnTo>
                    <a:lnTo>
                      <a:pt x="340" y="1163"/>
                    </a:lnTo>
                    <a:lnTo>
                      <a:pt x="337" y="1181"/>
                    </a:lnTo>
                    <a:lnTo>
                      <a:pt x="340" y="1199"/>
                    </a:lnTo>
                    <a:lnTo>
                      <a:pt x="349" y="1214"/>
                    </a:lnTo>
                    <a:lnTo>
                      <a:pt x="360" y="1226"/>
                    </a:lnTo>
                    <a:lnTo>
                      <a:pt x="376" y="1234"/>
                    </a:lnTo>
                    <a:lnTo>
                      <a:pt x="394" y="1237"/>
                    </a:lnTo>
                    <a:lnTo>
                      <a:pt x="411" y="1234"/>
                    </a:lnTo>
                    <a:lnTo>
                      <a:pt x="427" y="1226"/>
                    </a:lnTo>
                    <a:lnTo>
                      <a:pt x="438" y="1214"/>
                    </a:lnTo>
                    <a:lnTo>
                      <a:pt x="447" y="1199"/>
                    </a:lnTo>
                    <a:lnTo>
                      <a:pt x="450" y="1181"/>
                    </a:lnTo>
                    <a:lnTo>
                      <a:pt x="447" y="1163"/>
                    </a:lnTo>
                    <a:lnTo>
                      <a:pt x="438" y="1148"/>
                    </a:lnTo>
                    <a:lnTo>
                      <a:pt x="427" y="1136"/>
                    </a:lnTo>
                    <a:lnTo>
                      <a:pt x="411" y="1127"/>
                    </a:lnTo>
                    <a:lnTo>
                      <a:pt x="394" y="1125"/>
                    </a:lnTo>
                    <a:close/>
                    <a:moveTo>
                      <a:pt x="112" y="169"/>
                    </a:moveTo>
                    <a:lnTo>
                      <a:pt x="112" y="1068"/>
                    </a:lnTo>
                    <a:lnTo>
                      <a:pt x="675" y="1068"/>
                    </a:lnTo>
                    <a:lnTo>
                      <a:pt x="675" y="169"/>
                    </a:lnTo>
                    <a:lnTo>
                      <a:pt x="112" y="169"/>
                    </a:lnTo>
                    <a:close/>
                    <a:moveTo>
                      <a:pt x="112" y="0"/>
                    </a:moveTo>
                    <a:lnTo>
                      <a:pt x="675" y="0"/>
                    </a:lnTo>
                    <a:lnTo>
                      <a:pt x="700" y="3"/>
                    </a:lnTo>
                    <a:lnTo>
                      <a:pt x="724" y="12"/>
                    </a:lnTo>
                    <a:lnTo>
                      <a:pt x="745" y="25"/>
                    </a:lnTo>
                    <a:lnTo>
                      <a:pt x="763" y="42"/>
                    </a:lnTo>
                    <a:lnTo>
                      <a:pt x="775" y="63"/>
                    </a:lnTo>
                    <a:lnTo>
                      <a:pt x="784" y="87"/>
                    </a:lnTo>
                    <a:lnTo>
                      <a:pt x="787" y="113"/>
                    </a:lnTo>
                    <a:lnTo>
                      <a:pt x="787" y="1181"/>
                    </a:lnTo>
                    <a:lnTo>
                      <a:pt x="784" y="1206"/>
                    </a:lnTo>
                    <a:lnTo>
                      <a:pt x="775" y="1231"/>
                    </a:lnTo>
                    <a:lnTo>
                      <a:pt x="763" y="1252"/>
                    </a:lnTo>
                    <a:lnTo>
                      <a:pt x="745" y="1269"/>
                    </a:lnTo>
                    <a:lnTo>
                      <a:pt x="724" y="1282"/>
                    </a:lnTo>
                    <a:lnTo>
                      <a:pt x="700" y="1291"/>
                    </a:lnTo>
                    <a:lnTo>
                      <a:pt x="675" y="1293"/>
                    </a:lnTo>
                    <a:lnTo>
                      <a:pt x="112" y="1293"/>
                    </a:lnTo>
                    <a:lnTo>
                      <a:pt x="87" y="1291"/>
                    </a:lnTo>
                    <a:lnTo>
                      <a:pt x="63" y="1282"/>
                    </a:lnTo>
                    <a:lnTo>
                      <a:pt x="42" y="1269"/>
                    </a:lnTo>
                    <a:lnTo>
                      <a:pt x="24" y="1252"/>
                    </a:lnTo>
                    <a:lnTo>
                      <a:pt x="12" y="1231"/>
                    </a:lnTo>
                    <a:lnTo>
                      <a:pt x="3" y="1206"/>
                    </a:lnTo>
                    <a:lnTo>
                      <a:pt x="0" y="1181"/>
                    </a:lnTo>
                    <a:lnTo>
                      <a:pt x="0" y="113"/>
                    </a:lnTo>
                    <a:lnTo>
                      <a:pt x="3" y="87"/>
                    </a:lnTo>
                    <a:lnTo>
                      <a:pt x="12" y="63"/>
                    </a:lnTo>
                    <a:lnTo>
                      <a:pt x="24" y="42"/>
                    </a:lnTo>
                    <a:lnTo>
                      <a:pt x="42" y="25"/>
                    </a:lnTo>
                    <a:lnTo>
                      <a:pt x="63" y="12"/>
                    </a:lnTo>
                    <a:lnTo>
                      <a:pt x="87" y="3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rgbClr val="8DB5CC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601" name="Google Shape;601;p14"/>
            <p:cNvSpPr/>
            <p:nvPr/>
          </p:nvSpPr>
          <p:spPr>
            <a:xfrm>
              <a:off x="4021200" y="2292556"/>
              <a:ext cx="250825" cy="473075"/>
            </a:xfrm>
            <a:custGeom>
              <a:avLst/>
              <a:gdLst/>
              <a:ahLst/>
              <a:cxnLst/>
              <a:rect l="l" t="t" r="r" b="b"/>
              <a:pathLst>
                <a:path w="1112" h="2080" extrusionOk="0">
                  <a:moveTo>
                    <a:pt x="556" y="707"/>
                  </a:moveTo>
                  <a:lnTo>
                    <a:pt x="583" y="707"/>
                  </a:lnTo>
                  <a:lnTo>
                    <a:pt x="617" y="708"/>
                  </a:lnTo>
                  <a:lnTo>
                    <a:pt x="655" y="709"/>
                  </a:lnTo>
                  <a:lnTo>
                    <a:pt x="695" y="710"/>
                  </a:lnTo>
                  <a:lnTo>
                    <a:pt x="737" y="713"/>
                  </a:lnTo>
                  <a:lnTo>
                    <a:pt x="778" y="716"/>
                  </a:lnTo>
                  <a:lnTo>
                    <a:pt x="816" y="720"/>
                  </a:lnTo>
                  <a:lnTo>
                    <a:pt x="851" y="726"/>
                  </a:lnTo>
                  <a:lnTo>
                    <a:pt x="873" y="730"/>
                  </a:lnTo>
                  <a:lnTo>
                    <a:pt x="896" y="737"/>
                  </a:lnTo>
                  <a:lnTo>
                    <a:pt x="919" y="747"/>
                  </a:lnTo>
                  <a:lnTo>
                    <a:pt x="942" y="760"/>
                  </a:lnTo>
                  <a:lnTo>
                    <a:pt x="964" y="773"/>
                  </a:lnTo>
                  <a:lnTo>
                    <a:pt x="985" y="791"/>
                  </a:lnTo>
                  <a:lnTo>
                    <a:pt x="1004" y="811"/>
                  </a:lnTo>
                  <a:lnTo>
                    <a:pt x="1022" y="835"/>
                  </a:lnTo>
                  <a:lnTo>
                    <a:pt x="1037" y="862"/>
                  </a:lnTo>
                  <a:lnTo>
                    <a:pt x="1049" y="892"/>
                  </a:lnTo>
                  <a:lnTo>
                    <a:pt x="1058" y="925"/>
                  </a:lnTo>
                  <a:lnTo>
                    <a:pt x="1063" y="962"/>
                  </a:lnTo>
                  <a:lnTo>
                    <a:pt x="1112" y="1653"/>
                  </a:lnTo>
                  <a:lnTo>
                    <a:pt x="1111" y="1675"/>
                  </a:lnTo>
                  <a:lnTo>
                    <a:pt x="1106" y="1699"/>
                  </a:lnTo>
                  <a:lnTo>
                    <a:pt x="1098" y="1721"/>
                  </a:lnTo>
                  <a:lnTo>
                    <a:pt x="1086" y="1741"/>
                  </a:lnTo>
                  <a:lnTo>
                    <a:pt x="1070" y="1760"/>
                  </a:lnTo>
                  <a:lnTo>
                    <a:pt x="1051" y="1776"/>
                  </a:lnTo>
                  <a:lnTo>
                    <a:pt x="1030" y="1788"/>
                  </a:lnTo>
                  <a:lnTo>
                    <a:pt x="1006" y="1796"/>
                  </a:lnTo>
                  <a:lnTo>
                    <a:pt x="1006" y="1979"/>
                  </a:lnTo>
                  <a:lnTo>
                    <a:pt x="1003" y="2002"/>
                  </a:lnTo>
                  <a:lnTo>
                    <a:pt x="995" y="2023"/>
                  </a:lnTo>
                  <a:lnTo>
                    <a:pt x="984" y="2042"/>
                  </a:lnTo>
                  <a:lnTo>
                    <a:pt x="968" y="2058"/>
                  </a:lnTo>
                  <a:lnTo>
                    <a:pt x="949" y="2069"/>
                  </a:lnTo>
                  <a:lnTo>
                    <a:pt x="928" y="2078"/>
                  </a:lnTo>
                  <a:lnTo>
                    <a:pt x="904" y="2080"/>
                  </a:lnTo>
                  <a:lnTo>
                    <a:pt x="208" y="2080"/>
                  </a:lnTo>
                  <a:lnTo>
                    <a:pt x="184" y="2078"/>
                  </a:lnTo>
                  <a:lnTo>
                    <a:pt x="163" y="2069"/>
                  </a:lnTo>
                  <a:lnTo>
                    <a:pt x="144" y="2058"/>
                  </a:lnTo>
                  <a:lnTo>
                    <a:pt x="128" y="2042"/>
                  </a:lnTo>
                  <a:lnTo>
                    <a:pt x="117" y="2023"/>
                  </a:lnTo>
                  <a:lnTo>
                    <a:pt x="109" y="2002"/>
                  </a:lnTo>
                  <a:lnTo>
                    <a:pt x="106" y="1979"/>
                  </a:lnTo>
                  <a:lnTo>
                    <a:pt x="106" y="1796"/>
                  </a:lnTo>
                  <a:lnTo>
                    <a:pt x="82" y="1788"/>
                  </a:lnTo>
                  <a:lnTo>
                    <a:pt x="60" y="1776"/>
                  </a:lnTo>
                  <a:lnTo>
                    <a:pt x="42" y="1760"/>
                  </a:lnTo>
                  <a:lnTo>
                    <a:pt x="26" y="1741"/>
                  </a:lnTo>
                  <a:lnTo>
                    <a:pt x="14" y="1720"/>
                  </a:lnTo>
                  <a:lnTo>
                    <a:pt x="6" y="1698"/>
                  </a:lnTo>
                  <a:lnTo>
                    <a:pt x="0" y="1675"/>
                  </a:lnTo>
                  <a:lnTo>
                    <a:pt x="0" y="1653"/>
                  </a:lnTo>
                  <a:lnTo>
                    <a:pt x="49" y="962"/>
                  </a:lnTo>
                  <a:lnTo>
                    <a:pt x="54" y="925"/>
                  </a:lnTo>
                  <a:lnTo>
                    <a:pt x="63" y="892"/>
                  </a:lnTo>
                  <a:lnTo>
                    <a:pt x="75" y="862"/>
                  </a:lnTo>
                  <a:lnTo>
                    <a:pt x="90" y="835"/>
                  </a:lnTo>
                  <a:lnTo>
                    <a:pt x="108" y="811"/>
                  </a:lnTo>
                  <a:lnTo>
                    <a:pt x="127" y="791"/>
                  </a:lnTo>
                  <a:lnTo>
                    <a:pt x="148" y="773"/>
                  </a:lnTo>
                  <a:lnTo>
                    <a:pt x="170" y="760"/>
                  </a:lnTo>
                  <a:lnTo>
                    <a:pt x="193" y="747"/>
                  </a:lnTo>
                  <a:lnTo>
                    <a:pt x="216" y="737"/>
                  </a:lnTo>
                  <a:lnTo>
                    <a:pt x="239" y="730"/>
                  </a:lnTo>
                  <a:lnTo>
                    <a:pt x="261" y="726"/>
                  </a:lnTo>
                  <a:lnTo>
                    <a:pt x="296" y="720"/>
                  </a:lnTo>
                  <a:lnTo>
                    <a:pt x="334" y="716"/>
                  </a:lnTo>
                  <a:lnTo>
                    <a:pt x="375" y="713"/>
                  </a:lnTo>
                  <a:lnTo>
                    <a:pt x="417" y="710"/>
                  </a:lnTo>
                  <a:lnTo>
                    <a:pt x="457" y="709"/>
                  </a:lnTo>
                  <a:lnTo>
                    <a:pt x="495" y="708"/>
                  </a:lnTo>
                  <a:lnTo>
                    <a:pt x="529" y="707"/>
                  </a:lnTo>
                  <a:lnTo>
                    <a:pt x="556" y="707"/>
                  </a:lnTo>
                  <a:close/>
                  <a:moveTo>
                    <a:pt x="556" y="0"/>
                  </a:moveTo>
                  <a:lnTo>
                    <a:pt x="601" y="3"/>
                  </a:lnTo>
                  <a:lnTo>
                    <a:pt x="645" y="14"/>
                  </a:lnTo>
                  <a:lnTo>
                    <a:pt x="686" y="30"/>
                  </a:lnTo>
                  <a:lnTo>
                    <a:pt x="724" y="51"/>
                  </a:lnTo>
                  <a:lnTo>
                    <a:pt x="758" y="76"/>
                  </a:lnTo>
                  <a:lnTo>
                    <a:pt x="788" y="107"/>
                  </a:lnTo>
                  <a:lnTo>
                    <a:pt x="815" y="142"/>
                  </a:lnTo>
                  <a:lnTo>
                    <a:pt x="836" y="180"/>
                  </a:lnTo>
                  <a:lnTo>
                    <a:pt x="852" y="220"/>
                  </a:lnTo>
                  <a:lnTo>
                    <a:pt x="861" y="264"/>
                  </a:lnTo>
                  <a:lnTo>
                    <a:pt x="866" y="310"/>
                  </a:lnTo>
                  <a:lnTo>
                    <a:pt x="863" y="352"/>
                  </a:lnTo>
                  <a:lnTo>
                    <a:pt x="855" y="393"/>
                  </a:lnTo>
                  <a:lnTo>
                    <a:pt x="842" y="431"/>
                  </a:lnTo>
                  <a:lnTo>
                    <a:pt x="824" y="467"/>
                  </a:lnTo>
                  <a:lnTo>
                    <a:pt x="802" y="501"/>
                  </a:lnTo>
                  <a:lnTo>
                    <a:pt x="776" y="531"/>
                  </a:lnTo>
                  <a:lnTo>
                    <a:pt x="746" y="558"/>
                  </a:lnTo>
                  <a:lnTo>
                    <a:pt x="713" y="580"/>
                  </a:lnTo>
                  <a:lnTo>
                    <a:pt x="677" y="599"/>
                  </a:lnTo>
                  <a:lnTo>
                    <a:pt x="638" y="613"/>
                  </a:lnTo>
                  <a:lnTo>
                    <a:pt x="598" y="621"/>
                  </a:lnTo>
                  <a:lnTo>
                    <a:pt x="556" y="624"/>
                  </a:lnTo>
                  <a:lnTo>
                    <a:pt x="514" y="621"/>
                  </a:lnTo>
                  <a:lnTo>
                    <a:pt x="474" y="613"/>
                  </a:lnTo>
                  <a:lnTo>
                    <a:pt x="435" y="599"/>
                  </a:lnTo>
                  <a:lnTo>
                    <a:pt x="399" y="580"/>
                  </a:lnTo>
                  <a:lnTo>
                    <a:pt x="366" y="558"/>
                  </a:lnTo>
                  <a:lnTo>
                    <a:pt x="336" y="531"/>
                  </a:lnTo>
                  <a:lnTo>
                    <a:pt x="310" y="501"/>
                  </a:lnTo>
                  <a:lnTo>
                    <a:pt x="288" y="467"/>
                  </a:lnTo>
                  <a:lnTo>
                    <a:pt x="270" y="431"/>
                  </a:lnTo>
                  <a:lnTo>
                    <a:pt x="257" y="393"/>
                  </a:lnTo>
                  <a:lnTo>
                    <a:pt x="249" y="352"/>
                  </a:lnTo>
                  <a:lnTo>
                    <a:pt x="246" y="310"/>
                  </a:lnTo>
                  <a:lnTo>
                    <a:pt x="251" y="264"/>
                  </a:lnTo>
                  <a:lnTo>
                    <a:pt x="260" y="220"/>
                  </a:lnTo>
                  <a:lnTo>
                    <a:pt x="276" y="180"/>
                  </a:lnTo>
                  <a:lnTo>
                    <a:pt x="297" y="142"/>
                  </a:lnTo>
                  <a:lnTo>
                    <a:pt x="324" y="107"/>
                  </a:lnTo>
                  <a:lnTo>
                    <a:pt x="354" y="76"/>
                  </a:lnTo>
                  <a:lnTo>
                    <a:pt x="388" y="51"/>
                  </a:lnTo>
                  <a:lnTo>
                    <a:pt x="426" y="30"/>
                  </a:lnTo>
                  <a:lnTo>
                    <a:pt x="467" y="14"/>
                  </a:lnTo>
                  <a:lnTo>
                    <a:pt x="511" y="3"/>
                  </a:lnTo>
                  <a:lnTo>
                    <a:pt x="556" y="0"/>
                  </a:lnTo>
                  <a:close/>
                </a:path>
              </a:pathLst>
            </a:custGeom>
            <a:solidFill>
              <a:srgbClr val="8DB5CC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02" name="Google Shape;602;p14"/>
          <p:cNvSpPr/>
          <p:nvPr/>
        </p:nvSpPr>
        <p:spPr>
          <a:xfrm rot="10800000">
            <a:off x="7277153" y="1404425"/>
            <a:ext cx="1644119" cy="2314578"/>
          </a:xfrm>
          <a:prstGeom prst="rect">
            <a:avLst/>
          </a:prstGeom>
          <a:solidFill>
            <a:srgbClr val="178DCD"/>
          </a:solidFill>
          <a:ln w="12700" cap="flat" cmpd="sng">
            <a:solidFill>
              <a:schemeClr val="accent4">
                <a:alpha val="60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00" tIns="45700" rIns="91400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libri"/>
              <a:buNone/>
            </a:pPr>
            <a:endParaRPr sz="15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3" name="Google Shape;603;p14"/>
          <p:cNvSpPr txBox="1"/>
          <p:nvPr/>
        </p:nvSpPr>
        <p:spPr>
          <a:xfrm>
            <a:off x="7278955" y="1503432"/>
            <a:ext cx="1644118" cy="213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85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-US" sz="1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Monitoreo</a:t>
            </a:r>
            <a:endParaRPr sz="14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4" name="Google Shape;604;p14"/>
          <p:cNvSpPr txBox="1"/>
          <p:nvPr/>
        </p:nvSpPr>
        <p:spPr>
          <a:xfrm>
            <a:off x="7278955" y="3059989"/>
            <a:ext cx="1644117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25" tIns="0" rIns="73125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</a:pPr>
            <a:r>
              <a:rPr lang="en-US" sz="10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Seguimiento, gestión y monitoreo de activos y recursos en tiempo real</a:t>
            </a:r>
            <a:endParaRPr/>
          </a:p>
        </p:txBody>
      </p:sp>
      <p:grpSp>
        <p:nvGrpSpPr>
          <p:cNvPr id="605" name="Google Shape;605;p14"/>
          <p:cNvGrpSpPr/>
          <p:nvPr/>
        </p:nvGrpSpPr>
        <p:grpSpPr>
          <a:xfrm>
            <a:off x="7572831" y="2035423"/>
            <a:ext cx="951982" cy="844008"/>
            <a:chOff x="7211965" y="1955160"/>
            <a:chExt cx="1005709" cy="891641"/>
          </a:xfrm>
        </p:grpSpPr>
        <p:grpSp>
          <p:nvGrpSpPr>
            <p:cNvPr id="606" name="Google Shape;606;p14"/>
            <p:cNvGrpSpPr/>
            <p:nvPr/>
          </p:nvGrpSpPr>
          <p:grpSpPr>
            <a:xfrm>
              <a:off x="7211965" y="1955160"/>
              <a:ext cx="466497" cy="466495"/>
              <a:chOff x="16650037" y="1901849"/>
              <a:chExt cx="831850" cy="831850"/>
            </a:xfrm>
          </p:grpSpPr>
          <p:sp>
            <p:nvSpPr>
              <p:cNvPr id="607" name="Google Shape;607;p14"/>
              <p:cNvSpPr/>
              <p:nvPr/>
            </p:nvSpPr>
            <p:spPr>
              <a:xfrm>
                <a:off x="16869112" y="2120924"/>
                <a:ext cx="233363" cy="233363"/>
              </a:xfrm>
              <a:custGeom>
                <a:avLst/>
                <a:gdLst/>
                <a:ahLst/>
                <a:cxnLst/>
                <a:rect l="l" t="t" r="r" b="b"/>
                <a:pathLst>
                  <a:path w="735" h="735" extrusionOk="0">
                    <a:moveTo>
                      <a:pt x="661" y="0"/>
                    </a:moveTo>
                    <a:lnTo>
                      <a:pt x="684" y="0"/>
                    </a:lnTo>
                    <a:lnTo>
                      <a:pt x="704" y="6"/>
                    </a:lnTo>
                    <a:lnTo>
                      <a:pt x="719" y="16"/>
                    </a:lnTo>
                    <a:lnTo>
                      <a:pt x="729" y="31"/>
                    </a:lnTo>
                    <a:lnTo>
                      <a:pt x="734" y="50"/>
                    </a:lnTo>
                    <a:lnTo>
                      <a:pt x="735" y="72"/>
                    </a:lnTo>
                    <a:lnTo>
                      <a:pt x="730" y="99"/>
                    </a:lnTo>
                    <a:lnTo>
                      <a:pt x="722" y="128"/>
                    </a:lnTo>
                    <a:lnTo>
                      <a:pt x="710" y="161"/>
                    </a:lnTo>
                    <a:lnTo>
                      <a:pt x="693" y="196"/>
                    </a:lnTo>
                    <a:lnTo>
                      <a:pt x="671" y="232"/>
                    </a:lnTo>
                    <a:lnTo>
                      <a:pt x="647" y="271"/>
                    </a:lnTo>
                    <a:lnTo>
                      <a:pt x="619" y="309"/>
                    </a:lnTo>
                    <a:lnTo>
                      <a:pt x="588" y="351"/>
                    </a:lnTo>
                    <a:lnTo>
                      <a:pt x="554" y="392"/>
                    </a:lnTo>
                    <a:lnTo>
                      <a:pt x="516" y="434"/>
                    </a:lnTo>
                    <a:lnTo>
                      <a:pt x="475" y="475"/>
                    </a:lnTo>
                    <a:lnTo>
                      <a:pt x="434" y="516"/>
                    </a:lnTo>
                    <a:lnTo>
                      <a:pt x="392" y="554"/>
                    </a:lnTo>
                    <a:lnTo>
                      <a:pt x="351" y="588"/>
                    </a:lnTo>
                    <a:lnTo>
                      <a:pt x="309" y="619"/>
                    </a:lnTo>
                    <a:lnTo>
                      <a:pt x="271" y="647"/>
                    </a:lnTo>
                    <a:lnTo>
                      <a:pt x="232" y="672"/>
                    </a:lnTo>
                    <a:lnTo>
                      <a:pt x="196" y="693"/>
                    </a:lnTo>
                    <a:lnTo>
                      <a:pt x="161" y="710"/>
                    </a:lnTo>
                    <a:lnTo>
                      <a:pt x="128" y="722"/>
                    </a:lnTo>
                    <a:lnTo>
                      <a:pt x="99" y="730"/>
                    </a:lnTo>
                    <a:lnTo>
                      <a:pt x="72" y="735"/>
                    </a:lnTo>
                    <a:lnTo>
                      <a:pt x="50" y="734"/>
                    </a:lnTo>
                    <a:lnTo>
                      <a:pt x="31" y="729"/>
                    </a:lnTo>
                    <a:lnTo>
                      <a:pt x="16" y="719"/>
                    </a:lnTo>
                    <a:lnTo>
                      <a:pt x="6" y="704"/>
                    </a:lnTo>
                    <a:lnTo>
                      <a:pt x="0" y="684"/>
                    </a:lnTo>
                    <a:lnTo>
                      <a:pt x="0" y="661"/>
                    </a:lnTo>
                    <a:lnTo>
                      <a:pt x="4" y="636"/>
                    </a:lnTo>
                    <a:lnTo>
                      <a:pt x="13" y="606"/>
                    </a:lnTo>
                    <a:lnTo>
                      <a:pt x="25" y="574"/>
                    </a:lnTo>
                    <a:lnTo>
                      <a:pt x="42" y="539"/>
                    </a:lnTo>
                    <a:lnTo>
                      <a:pt x="63" y="503"/>
                    </a:lnTo>
                    <a:lnTo>
                      <a:pt x="88" y="464"/>
                    </a:lnTo>
                    <a:lnTo>
                      <a:pt x="116" y="424"/>
                    </a:lnTo>
                    <a:lnTo>
                      <a:pt x="147" y="384"/>
                    </a:lnTo>
                    <a:lnTo>
                      <a:pt x="181" y="342"/>
                    </a:lnTo>
                    <a:lnTo>
                      <a:pt x="219" y="301"/>
                    </a:lnTo>
                    <a:lnTo>
                      <a:pt x="259" y="259"/>
                    </a:lnTo>
                    <a:lnTo>
                      <a:pt x="301" y="219"/>
                    </a:lnTo>
                    <a:lnTo>
                      <a:pt x="342" y="181"/>
                    </a:lnTo>
                    <a:lnTo>
                      <a:pt x="384" y="147"/>
                    </a:lnTo>
                    <a:lnTo>
                      <a:pt x="424" y="116"/>
                    </a:lnTo>
                    <a:lnTo>
                      <a:pt x="464" y="88"/>
                    </a:lnTo>
                    <a:lnTo>
                      <a:pt x="503" y="63"/>
                    </a:lnTo>
                    <a:lnTo>
                      <a:pt x="539" y="42"/>
                    </a:lnTo>
                    <a:lnTo>
                      <a:pt x="574" y="25"/>
                    </a:lnTo>
                    <a:lnTo>
                      <a:pt x="606" y="13"/>
                    </a:lnTo>
                    <a:lnTo>
                      <a:pt x="636" y="4"/>
                    </a:lnTo>
                    <a:lnTo>
                      <a:pt x="661" y="0"/>
                    </a:lnTo>
                    <a:close/>
                  </a:path>
                </a:pathLst>
              </a:custGeom>
              <a:solidFill>
                <a:srgbClr val="8DB5CC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8" name="Google Shape;608;p14"/>
              <p:cNvSpPr/>
              <p:nvPr/>
            </p:nvSpPr>
            <p:spPr>
              <a:xfrm>
                <a:off x="17045324" y="2297136"/>
                <a:ext cx="266700" cy="266700"/>
              </a:xfrm>
              <a:custGeom>
                <a:avLst/>
                <a:gdLst/>
                <a:ahLst/>
                <a:cxnLst/>
                <a:rect l="l" t="t" r="r" b="b"/>
                <a:pathLst>
                  <a:path w="840" h="840" extrusionOk="0">
                    <a:moveTo>
                      <a:pt x="702" y="0"/>
                    </a:moveTo>
                    <a:lnTo>
                      <a:pt x="799" y="95"/>
                    </a:lnTo>
                    <a:lnTo>
                      <a:pt x="800" y="133"/>
                    </a:lnTo>
                    <a:lnTo>
                      <a:pt x="795" y="171"/>
                    </a:lnTo>
                    <a:lnTo>
                      <a:pt x="783" y="210"/>
                    </a:lnTo>
                    <a:lnTo>
                      <a:pt x="767" y="250"/>
                    </a:lnTo>
                    <a:lnTo>
                      <a:pt x="747" y="290"/>
                    </a:lnTo>
                    <a:lnTo>
                      <a:pt x="723" y="330"/>
                    </a:lnTo>
                    <a:lnTo>
                      <a:pt x="696" y="369"/>
                    </a:lnTo>
                    <a:lnTo>
                      <a:pt x="668" y="407"/>
                    </a:lnTo>
                    <a:lnTo>
                      <a:pt x="638" y="442"/>
                    </a:lnTo>
                    <a:lnTo>
                      <a:pt x="609" y="476"/>
                    </a:lnTo>
                    <a:lnTo>
                      <a:pt x="581" y="507"/>
                    </a:lnTo>
                    <a:lnTo>
                      <a:pt x="744" y="672"/>
                    </a:lnTo>
                    <a:lnTo>
                      <a:pt x="764" y="671"/>
                    </a:lnTo>
                    <a:lnTo>
                      <a:pt x="782" y="675"/>
                    </a:lnTo>
                    <a:lnTo>
                      <a:pt x="800" y="683"/>
                    </a:lnTo>
                    <a:lnTo>
                      <a:pt x="814" y="695"/>
                    </a:lnTo>
                    <a:lnTo>
                      <a:pt x="829" y="713"/>
                    </a:lnTo>
                    <a:lnTo>
                      <a:pt x="837" y="733"/>
                    </a:lnTo>
                    <a:lnTo>
                      <a:pt x="840" y="755"/>
                    </a:lnTo>
                    <a:lnTo>
                      <a:pt x="837" y="777"/>
                    </a:lnTo>
                    <a:lnTo>
                      <a:pt x="829" y="798"/>
                    </a:lnTo>
                    <a:lnTo>
                      <a:pt x="814" y="814"/>
                    </a:lnTo>
                    <a:lnTo>
                      <a:pt x="798" y="829"/>
                    </a:lnTo>
                    <a:lnTo>
                      <a:pt x="777" y="837"/>
                    </a:lnTo>
                    <a:lnTo>
                      <a:pt x="755" y="840"/>
                    </a:lnTo>
                    <a:lnTo>
                      <a:pt x="733" y="837"/>
                    </a:lnTo>
                    <a:lnTo>
                      <a:pt x="713" y="829"/>
                    </a:lnTo>
                    <a:lnTo>
                      <a:pt x="695" y="816"/>
                    </a:lnTo>
                    <a:lnTo>
                      <a:pt x="683" y="800"/>
                    </a:lnTo>
                    <a:lnTo>
                      <a:pt x="675" y="782"/>
                    </a:lnTo>
                    <a:lnTo>
                      <a:pt x="671" y="764"/>
                    </a:lnTo>
                    <a:lnTo>
                      <a:pt x="672" y="744"/>
                    </a:lnTo>
                    <a:lnTo>
                      <a:pt x="507" y="581"/>
                    </a:lnTo>
                    <a:lnTo>
                      <a:pt x="480" y="606"/>
                    </a:lnTo>
                    <a:lnTo>
                      <a:pt x="448" y="633"/>
                    </a:lnTo>
                    <a:lnTo>
                      <a:pt x="417" y="660"/>
                    </a:lnTo>
                    <a:lnTo>
                      <a:pt x="382" y="686"/>
                    </a:lnTo>
                    <a:lnTo>
                      <a:pt x="347" y="712"/>
                    </a:lnTo>
                    <a:lnTo>
                      <a:pt x="310" y="735"/>
                    </a:lnTo>
                    <a:lnTo>
                      <a:pt x="274" y="755"/>
                    </a:lnTo>
                    <a:lnTo>
                      <a:pt x="236" y="773"/>
                    </a:lnTo>
                    <a:lnTo>
                      <a:pt x="200" y="787"/>
                    </a:lnTo>
                    <a:lnTo>
                      <a:pt x="164" y="796"/>
                    </a:lnTo>
                    <a:lnTo>
                      <a:pt x="129" y="800"/>
                    </a:lnTo>
                    <a:lnTo>
                      <a:pt x="95" y="799"/>
                    </a:lnTo>
                    <a:lnTo>
                      <a:pt x="0" y="702"/>
                    </a:lnTo>
                    <a:lnTo>
                      <a:pt x="39" y="691"/>
                    </a:lnTo>
                    <a:lnTo>
                      <a:pt x="83" y="675"/>
                    </a:lnTo>
                    <a:lnTo>
                      <a:pt x="126" y="654"/>
                    </a:lnTo>
                    <a:lnTo>
                      <a:pt x="171" y="628"/>
                    </a:lnTo>
                    <a:lnTo>
                      <a:pt x="216" y="599"/>
                    </a:lnTo>
                    <a:lnTo>
                      <a:pt x="259" y="567"/>
                    </a:lnTo>
                    <a:lnTo>
                      <a:pt x="303" y="533"/>
                    </a:lnTo>
                    <a:lnTo>
                      <a:pt x="345" y="498"/>
                    </a:lnTo>
                    <a:lnTo>
                      <a:pt x="385" y="460"/>
                    </a:lnTo>
                    <a:lnTo>
                      <a:pt x="424" y="424"/>
                    </a:lnTo>
                    <a:lnTo>
                      <a:pt x="460" y="385"/>
                    </a:lnTo>
                    <a:lnTo>
                      <a:pt x="498" y="345"/>
                    </a:lnTo>
                    <a:lnTo>
                      <a:pt x="533" y="303"/>
                    </a:lnTo>
                    <a:lnTo>
                      <a:pt x="567" y="259"/>
                    </a:lnTo>
                    <a:lnTo>
                      <a:pt x="599" y="216"/>
                    </a:lnTo>
                    <a:lnTo>
                      <a:pt x="628" y="171"/>
                    </a:lnTo>
                    <a:lnTo>
                      <a:pt x="654" y="126"/>
                    </a:lnTo>
                    <a:lnTo>
                      <a:pt x="675" y="83"/>
                    </a:lnTo>
                    <a:lnTo>
                      <a:pt x="691" y="39"/>
                    </a:lnTo>
                    <a:lnTo>
                      <a:pt x="702" y="0"/>
                    </a:lnTo>
                    <a:close/>
                  </a:path>
                </a:pathLst>
              </a:custGeom>
              <a:solidFill>
                <a:srgbClr val="8DB5CC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9" name="Google Shape;609;p14"/>
              <p:cNvSpPr/>
              <p:nvPr/>
            </p:nvSpPr>
            <p:spPr>
              <a:xfrm>
                <a:off x="16650037" y="1901849"/>
                <a:ext cx="831850" cy="831850"/>
              </a:xfrm>
              <a:custGeom>
                <a:avLst/>
                <a:gdLst/>
                <a:ahLst/>
                <a:cxnLst/>
                <a:rect l="l" t="t" r="r" b="b"/>
                <a:pathLst>
                  <a:path w="2622" h="2622" extrusionOk="0">
                    <a:moveTo>
                      <a:pt x="408" y="2305"/>
                    </a:moveTo>
                    <a:lnTo>
                      <a:pt x="582" y="2480"/>
                    </a:lnTo>
                    <a:lnTo>
                      <a:pt x="440" y="2622"/>
                    </a:lnTo>
                    <a:lnTo>
                      <a:pt x="265" y="2448"/>
                    </a:lnTo>
                    <a:lnTo>
                      <a:pt x="408" y="2305"/>
                    </a:lnTo>
                    <a:close/>
                    <a:moveTo>
                      <a:pt x="640" y="2073"/>
                    </a:moveTo>
                    <a:lnTo>
                      <a:pt x="814" y="2247"/>
                    </a:lnTo>
                    <a:lnTo>
                      <a:pt x="673" y="2390"/>
                    </a:lnTo>
                    <a:lnTo>
                      <a:pt x="498" y="2214"/>
                    </a:lnTo>
                    <a:lnTo>
                      <a:pt x="640" y="2073"/>
                    </a:lnTo>
                    <a:close/>
                    <a:moveTo>
                      <a:pt x="142" y="2040"/>
                    </a:moveTo>
                    <a:lnTo>
                      <a:pt x="317" y="2214"/>
                    </a:lnTo>
                    <a:lnTo>
                      <a:pt x="174" y="2357"/>
                    </a:lnTo>
                    <a:lnTo>
                      <a:pt x="0" y="2182"/>
                    </a:lnTo>
                    <a:lnTo>
                      <a:pt x="142" y="2040"/>
                    </a:lnTo>
                    <a:close/>
                    <a:moveTo>
                      <a:pt x="873" y="1839"/>
                    </a:moveTo>
                    <a:lnTo>
                      <a:pt x="1047" y="2015"/>
                    </a:lnTo>
                    <a:lnTo>
                      <a:pt x="906" y="2156"/>
                    </a:lnTo>
                    <a:lnTo>
                      <a:pt x="731" y="1982"/>
                    </a:lnTo>
                    <a:lnTo>
                      <a:pt x="873" y="1839"/>
                    </a:lnTo>
                    <a:close/>
                    <a:moveTo>
                      <a:pt x="375" y="1808"/>
                    </a:moveTo>
                    <a:lnTo>
                      <a:pt x="549" y="1982"/>
                    </a:lnTo>
                    <a:lnTo>
                      <a:pt x="408" y="2124"/>
                    </a:lnTo>
                    <a:lnTo>
                      <a:pt x="232" y="1949"/>
                    </a:lnTo>
                    <a:lnTo>
                      <a:pt x="375" y="1808"/>
                    </a:lnTo>
                    <a:close/>
                    <a:moveTo>
                      <a:pt x="607" y="1575"/>
                    </a:moveTo>
                    <a:lnTo>
                      <a:pt x="783" y="1749"/>
                    </a:lnTo>
                    <a:lnTo>
                      <a:pt x="640" y="1891"/>
                    </a:lnTo>
                    <a:lnTo>
                      <a:pt x="466" y="1716"/>
                    </a:lnTo>
                    <a:lnTo>
                      <a:pt x="607" y="1575"/>
                    </a:lnTo>
                    <a:close/>
                    <a:moveTo>
                      <a:pt x="1553" y="849"/>
                    </a:moveTo>
                    <a:lnTo>
                      <a:pt x="1828" y="1126"/>
                    </a:lnTo>
                    <a:lnTo>
                      <a:pt x="1824" y="1154"/>
                    </a:lnTo>
                    <a:lnTo>
                      <a:pt x="1813" y="1185"/>
                    </a:lnTo>
                    <a:lnTo>
                      <a:pt x="1799" y="1219"/>
                    </a:lnTo>
                    <a:lnTo>
                      <a:pt x="1781" y="1257"/>
                    </a:lnTo>
                    <a:lnTo>
                      <a:pt x="1760" y="1295"/>
                    </a:lnTo>
                    <a:lnTo>
                      <a:pt x="1733" y="1336"/>
                    </a:lnTo>
                    <a:lnTo>
                      <a:pt x="1704" y="1379"/>
                    </a:lnTo>
                    <a:lnTo>
                      <a:pt x="1671" y="1422"/>
                    </a:lnTo>
                    <a:lnTo>
                      <a:pt x="1636" y="1467"/>
                    </a:lnTo>
                    <a:lnTo>
                      <a:pt x="1596" y="1511"/>
                    </a:lnTo>
                    <a:lnTo>
                      <a:pt x="1554" y="1555"/>
                    </a:lnTo>
                    <a:lnTo>
                      <a:pt x="1511" y="1596"/>
                    </a:lnTo>
                    <a:lnTo>
                      <a:pt x="1467" y="1636"/>
                    </a:lnTo>
                    <a:lnTo>
                      <a:pt x="1422" y="1671"/>
                    </a:lnTo>
                    <a:lnTo>
                      <a:pt x="1379" y="1704"/>
                    </a:lnTo>
                    <a:lnTo>
                      <a:pt x="1336" y="1733"/>
                    </a:lnTo>
                    <a:lnTo>
                      <a:pt x="1295" y="1760"/>
                    </a:lnTo>
                    <a:lnTo>
                      <a:pt x="1257" y="1781"/>
                    </a:lnTo>
                    <a:lnTo>
                      <a:pt x="1219" y="1799"/>
                    </a:lnTo>
                    <a:lnTo>
                      <a:pt x="1185" y="1813"/>
                    </a:lnTo>
                    <a:lnTo>
                      <a:pt x="1154" y="1824"/>
                    </a:lnTo>
                    <a:lnTo>
                      <a:pt x="1126" y="1828"/>
                    </a:lnTo>
                    <a:lnTo>
                      <a:pt x="849" y="1553"/>
                    </a:lnTo>
                    <a:lnTo>
                      <a:pt x="877" y="1547"/>
                    </a:lnTo>
                    <a:lnTo>
                      <a:pt x="908" y="1536"/>
                    </a:lnTo>
                    <a:lnTo>
                      <a:pt x="942" y="1523"/>
                    </a:lnTo>
                    <a:lnTo>
                      <a:pt x="980" y="1504"/>
                    </a:lnTo>
                    <a:lnTo>
                      <a:pt x="1018" y="1483"/>
                    </a:lnTo>
                    <a:lnTo>
                      <a:pt x="1060" y="1457"/>
                    </a:lnTo>
                    <a:lnTo>
                      <a:pt x="1102" y="1427"/>
                    </a:lnTo>
                    <a:lnTo>
                      <a:pt x="1145" y="1396"/>
                    </a:lnTo>
                    <a:lnTo>
                      <a:pt x="1190" y="1359"/>
                    </a:lnTo>
                    <a:lnTo>
                      <a:pt x="1234" y="1321"/>
                    </a:lnTo>
                    <a:lnTo>
                      <a:pt x="1278" y="1278"/>
                    </a:lnTo>
                    <a:lnTo>
                      <a:pt x="1319" y="1234"/>
                    </a:lnTo>
                    <a:lnTo>
                      <a:pt x="1359" y="1190"/>
                    </a:lnTo>
                    <a:lnTo>
                      <a:pt x="1394" y="1145"/>
                    </a:lnTo>
                    <a:lnTo>
                      <a:pt x="1427" y="1102"/>
                    </a:lnTo>
                    <a:lnTo>
                      <a:pt x="1457" y="1060"/>
                    </a:lnTo>
                    <a:lnTo>
                      <a:pt x="1483" y="1018"/>
                    </a:lnTo>
                    <a:lnTo>
                      <a:pt x="1504" y="980"/>
                    </a:lnTo>
                    <a:lnTo>
                      <a:pt x="1523" y="942"/>
                    </a:lnTo>
                    <a:lnTo>
                      <a:pt x="1536" y="908"/>
                    </a:lnTo>
                    <a:lnTo>
                      <a:pt x="1547" y="877"/>
                    </a:lnTo>
                    <a:lnTo>
                      <a:pt x="1553" y="849"/>
                    </a:lnTo>
                    <a:close/>
                    <a:moveTo>
                      <a:pt x="1982" y="731"/>
                    </a:moveTo>
                    <a:lnTo>
                      <a:pt x="2156" y="906"/>
                    </a:lnTo>
                    <a:lnTo>
                      <a:pt x="2015" y="1047"/>
                    </a:lnTo>
                    <a:lnTo>
                      <a:pt x="1839" y="873"/>
                    </a:lnTo>
                    <a:lnTo>
                      <a:pt x="1982" y="731"/>
                    </a:lnTo>
                    <a:close/>
                    <a:moveTo>
                      <a:pt x="2214" y="498"/>
                    </a:moveTo>
                    <a:lnTo>
                      <a:pt x="2390" y="673"/>
                    </a:lnTo>
                    <a:lnTo>
                      <a:pt x="2247" y="814"/>
                    </a:lnTo>
                    <a:lnTo>
                      <a:pt x="2073" y="640"/>
                    </a:lnTo>
                    <a:lnTo>
                      <a:pt x="2214" y="498"/>
                    </a:lnTo>
                    <a:close/>
                    <a:moveTo>
                      <a:pt x="1716" y="466"/>
                    </a:moveTo>
                    <a:lnTo>
                      <a:pt x="1891" y="640"/>
                    </a:lnTo>
                    <a:lnTo>
                      <a:pt x="1749" y="783"/>
                    </a:lnTo>
                    <a:lnTo>
                      <a:pt x="1575" y="607"/>
                    </a:lnTo>
                    <a:lnTo>
                      <a:pt x="1716" y="466"/>
                    </a:lnTo>
                    <a:close/>
                    <a:moveTo>
                      <a:pt x="2448" y="265"/>
                    </a:moveTo>
                    <a:lnTo>
                      <a:pt x="2622" y="440"/>
                    </a:lnTo>
                    <a:lnTo>
                      <a:pt x="2480" y="582"/>
                    </a:lnTo>
                    <a:lnTo>
                      <a:pt x="2305" y="408"/>
                    </a:lnTo>
                    <a:lnTo>
                      <a:pt x="2448" y="265"/>
                    </a:lnTo>
                    <a:close/>
                    <a:moveTo>
                      <a:pt x="1949" y="232"/>
                    </a:moveTo>
                    <a:lnTo>
                      <a:pt x="2124" y="408"/>
                    </a:lnTo>
                    <a:lnTo>
                      <a:pt x="1982" y="549"/>
                    </a:lnTo>
                    <a:lnTo>
                      <a:pt x="1808" y="375"/>
                    </a:lnTo>
                    <a:lnTo>
                      <a:pt x="1949" y="232"/>
                    </a:lnTo>
                    <a:close/>
                    <a:moveTo>
                      <a:pt x="2182" y="0"/>
                    </a:moveTo>
                    <a:lnTo>
                      <a:pt x="2357" y="174"/>
                    </a:lnTo>
                    <a:lnTo>
                      <a:pt x="2214" y="317"/>
                    </a:lnTo>
                    <a:lnTo>
                      <a:pt x="2040" y="142"/>
                    </a:lnTo>
                    <a:lnTo>
                      <a:pt x="2182" y="0"/>
                    </a:lnTo>
                    <a:close/>
                  </a:path>
                </a:pathLst>
              </a:custGeom>
              <a:solidFill>
                <a:srgbClr val="8DB5CC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10" name="Google Shape;610;p14"/>
            <p:cNvGrpSpPr/>
            <p:nvPr/>
          </p:nvGrpSpPr>
          <p:grpSpPr>
            <a:xfrm>
              <a:off x="7432936" y="2335016"/>
              <a:ext cx="784738" cy="511785"/>
              <a:chOff x="2234759" y="2640776"/>
              <a:chExt cx="535701" cy="349370"/>
            </a:xfrm>
          </p:grpSpPr>
          <p:sp>
            <p:nvSpPr>
              <p:cNvPr id="611" name="Google Shape;611;p14"/>
              <p:cNvSpPr/>
              <p:nvPr/>
            </p:nvSpPr>
            <p:spPr>
              <a:xfrm>
                <a:off x="2234759" y="2640776"/>
                <a:ext cx="535701" cy="349370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1256" extrusionOk="0">
                    <a:moveTo>
                      <a:pt x="963" y="0"/>
                    </a:moveTo>
                    <a:lnTo>
                      <a:pt x="983" y="1"/>
                    </a:lnTo>
                    <a:lnTo>
                      <a:pt x="1003" y="6"/>
                    </a:lnTo>
                    <a:lnTo>
                      <a:pt x="1021" y="16"/>
                    </a:lnTo>
                    <a:lnTo>
                      <a:pt x="1873" y="531"/>
                    </a:lnTo>
                    <a:lnTo>
                      <a:pt x="1890" y="545"/>
                    </a:lnTo>
                    <a:lnTo>
                      <a:pt x="1906" y="562"/>
                    </a:lnTo>
                    <a:lnTo>
                      <a:pt x="1917" y="582"/>
                    </a:lnTo>
                    <a:lnTo>
                      <a:pt x="1924" y="604"/>
                    </a:lnTo>
                    <a:lnTo>
                      <a:pt x="1926" y="628"/>
                    </a:lnTo>
                    <a:lnTo>
                      <a:pt x="1924" y="651"/>
                    </a:lnTo>
                    <a:lnTo>
                      <a:pt x="1917" y="672"/>
                    </a:lnTo>
                    <a:lnTo>
                      <a:pt x="1906" y="692"/>
                    </a:lnTo>
                    <a:lnTo>
                      <a:pt x="1892" y="709"/>
                    </a:lnTo>
                    <a:lnTo>
                      <a:pt x="1873" y="724"/>
                    </a:lnTo>
                    <a:lnTo>
                      <a:pt x="1021" y="1239"/>
                    </a:lnTo>
                    <a:lnTo>
                      <a:pt x="1002" y="1249"/>
                    </a:lnTo>
                    <a:lnTo>
                      <a:pt x="983" y="1254"/>
                    </a:lnTo>
                    <a:lnTo>
                      <a:pt x="962" y="1256"/>
                    </a:lnTo>
                    <a:lnTo>
                      <a:pt x="943" y="1254"/>
                    </a:lnTo>
                    <a:lnTo>
                      <a:pt x="923" y="1249"/>
                    </a:lnTo>
                    <a:lnTo>
                      <a:pt x="905" y="1239"/>
                    </a:lnTo>
                    <a:lnTo>
                      <a:pt x="53" y="724"/>
                    </a:lnTo>
                    <a:lnTo>
                      <a:pt x="34" y="709"/>
                    </a:lnTo>
                    <a:lnTo>
                      <a:pt x="20" y="692"/>
                    </a:lnTo>
                    <a:lnTo>
                      <a:pt x="9" y="672"/>
                    </a:lnTo>
                    <a:lnTo>
                      <a:pt x="2" y="651"/>
                    </a:lnTo>
                    <a:lnTo>
                      <a:pt x="0" y="628"/>
                    </a:lnTo>
                    <a:lnTo>
                      <a:pt x="2" y="604"/>
                    </a:lnTo>
                    <a:lnTo>
                      <a:pt x="9" y="582"/>
                    </a:lnTo>
                    <a:lnTo>
                      <a:pt x="20" y="562"/>
                    </a:lnTo>
                    <a:lnTo>
                      <a:pt x="34" y="545"/>
                    </a:lnTo>
                    <a:lnTo>
                      <a:pt x="53" y="531"/>
                    </a:lnTo>
                    <a:lnTo>
                      <a:pt x="905" y="16"/>
                    </a:lnTo>
                    <a:lnTo>
                      <a:pt x="923" y="6"/>
                    </a:lnTo>
                    <a:lnTo>
                      <a:pt x="943" y="1"/>
                    </a:lnTo>
                    <a:lnTo>
                      <a:pt x="963" y="0"/>
                    </a:lnTo>
                    <a:close/>
                  </a:path>
                </a:pathLst>
              </a:custGeom>
              <a:noFill/>
              <a:ln w="38100" cap="flat" cmpd="sng">
                <a:solidFill>
                  <a:srgbClr val="8DB5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2" name="Google Shape;612;p14"/>
              <p:cNvSpPr/>
              <p:nvPr/>
            </p:nvSpPr>
            <p:spPr>
              <a:xfrm>
                <a:off x="2357039" y="2700945"/>
                <a:ext cx="362957" cy="227090"/>
              </a:xfrm>
              <a:custGeom>
                <a:avLst/>
                <a:gdLst/>
                <a:ahLst/>
                <a:cxnLst/>
                <a:rect l="l" t="t" r="r" b="b"/>
                <a:pathLst>
                  <a:path w="1306" h="817" extrusionOk="0">
                    <a:moveTo>
                      <a:pt x="519" y="522"/>
                    </a:moveTo>
                    <a:lnTo>
                      <a:pt x="536" y="523"/>
                    </a:lnTo>
                    <a:lnTo>
                      <a:pt x="552" y="527"/>
                    </a:lnTo>
                    <a:lnTo>
                      <a:pt x="568" y="533"/>
                    </a:lnTo>
                    <a:lnTo>
                      <a:pt x="582" y="541"/>
                    </a:lnTo>
                    <a:lnTo>
                      <a:pt x="592" y="551"/>
                    </a:lnTo>
                    <a:lnTo>
                      <a:pt x="598" y="562"/>
                    </a:lnTo>
                    <a:lnTo>
                      <a:pt x="600" y="574"/>
                    </a:lnTo>
                    <a:lnTo>
                      <a:pt x="598" y="586"/>
                    </a:lnTo>
                    <a:lnTo>
                      <a:pt x="592" y="596"/>
                    </a:lnTo>
                    <a:lnTo>
                      <a:pt x="579" y="608"/>
                    </a:lnTo>
                    <a:lnTo>
                      <a:pt x="562" y="617"/>
                    </a:lnTo>
                    <a:lnTo>
                      <a:pt x="541" y="623"/>
                    </a:lnTo>
                    <a:lnTo>
                      <a:pt x="519" y="625"/>
                    </a:lnTo>
                    <a:lnTo>
                      <a:pt x="502" y="624"/>
                    </a:lnTo>
                    <a:lnTo>
                      <a:pt x="486" y="621"/>
                    </a:lnTo>
                    <a:lnTo>
                      <a:pt x="469" y="614"/>
                    </a:lnTo>
                    <a:lnTo>
                      <a:pt x="455" y="606"/>
                    </a:lnTo>
                    <a:lnTo>
                      <a:pt x="445" y="596"/>
                    </a:lnTo>
                    <a:lnTo>
                      <a:pt x="438" y="585"/>
                    </a:lnTo>
                    <a:lnTo>
                      <a:pt x="437" y="573"/>
                    </a:lnTo>
                    <a:lnTo>
                      <a:pt x="440" y="561"/>
                    </a:lnTo>
                    <a:lnTo>
                      <a:pt x="445" y="551"/>
                    </a:lnTo>
                    <a:lnTo>
                      <a:pt x="458" y="539"/>
                    </a:lnTo>
                    <a:lnTo>
                      <a:pt x="475" y="530"/>
                    </a:lnTo>
                    <a:lnTo>
                      <a:pt x="496" y="524"/>
                    </a:lnTo>
                    <a:lnTo>
                      <a:pt x="519" y="522"/>
                    </a:lnTo>
                    <a:close/>
                    <a:moveTo>
                      <a:pt x="984" y="471"/>
                    </a:moveTo>
                    <a:lnTo>
                      <a:pt x="997" y="472"/>
                    </a:lnTo>
                    <a:lnTo>
                      <a:pt x="1011" y="474"/>
                    </a:lnTo>
                    <a:lnTo>
                      <a:pt x="1030" y="481"/>
                    </a:lnTo>
                    <a:lnTo>
                      <a:pt x="1044" y="492"/>
                    </a:lnTo>
                    <a:lnTo>
                      <a:pt x="1051" y="505"/>
                    </a:lnTo>
                    <a:lnTo>
                      <a:pt x="1053" y="515"/>
                    </a:lnTo>
                    <a:lnTo>
                      <a:pt x="1051" y="524"/>
                    </a:lnTo>
                    <a:lnTo>
                      <a:pt x="1046" y="534"/>
                    </a:lnTo>
                    <a:lnTo>
                      <a:pt x="1034" y="545"/>
                    </a:lnTo>
                    <a:lnTo>
                      <a:pt x="1019" y="552"/>
                    </a:lnTo>
                    <a:lnTo>
                      <a:pt x="1003" y="557"/>
                    </a:lnTo>
                    <a:lnTo>
                      <a:pt x="983" y="559"/>
                    </a:lnTo>
                    <a:lnTo>
                      <a:pt x="969" y="558"/>
                    </a:lnTo>
                    <a:lnTo>
                      <a:pt x="955" y="555"/>
                    </a:lnTo>
                    <a:lnTo>
                      <a:pt x="936" y="548"/>
                    </a:lnTo>
                    <a:lnTo>
                      <a:pt x="922" y="537"/>
                    </a:lnTo>
                    <a:lnTo>
                      <a:pt x="915" y="523"/>
                    </a:lnTo>
                    <a:lnTo>
                      <a:pt x="913" y="514"/>
                    </a:lnTo>
                    <a:lnTo>
                      <a:pt x="915" y="504"/>
                    </a:lnTo>
                    <a:lnTo>
                      <a:pt x="920" y="495"/>
                    </a:lnTo>
                    <a:lnTo>
                      <a:pt x="931" y="485"/>
                    </a:lnTo>
                    <a:lnTo>
                      <a:pt x="946" y="477"/>
                    </a:lnTo>
                    <a:lnTo>
                      <a:pt x="964" y="473"/>
                    </a:lnTo>
                    <a:lnTo>
                      <a:pt x="984" y="471"/>
                    </a:lnTo>
                    <a:close/>
                    <a:moveTo>
                      <a:pt x="82" y="423"/>
                    </a:moveTo>
                    <a:lnTo>
                      <a:pt x="97" y="424"/>
                    </a:lnTo>
                    <a:lnTo>
                      <a:pt x="111" y="427"/>
                    </a:lnTo>
                    <a:lnTo>
                      <a:pt x="125" y="433"/>
                    </a:lnTo>
                    <a:lnTo>
                      <a:pt x="136" y="439"/>
                    </a:lnTo>
                    <a:lnTo>
                      <a:pt x="146" y="448"/>
                    </a:lnTo>
                    <a:lnTo>
                      <a:pt x="151" y="458"/>
                    </a:lnTo>
                    <a:lnTo>
                      <a:pt x="152" y="468"/>
                    </a:lnTo>
                    <a:lnTo>
                      <a:pt x="150" y="478"/>
                    </a:lnTo>
                    <a:lnTo>
                      <a:pt x="145" y="487"/>
                    </a:lnTo>
                    <a:lnTo>
                      <a:pt x="134" y="497"/>
                    </a:lnTo>
                    <a:lnTo>
                      <a:pt x="119" y="505"/>
                    </a:lnTo>
                    <a:lnTo>
                      <a:pt x="102" y="510"/>
                    </a:lnTo>
                    <a:lnTo>
                      <a:pt x="82" y="512"/>
                    </a:lnTo>
                    <a:lnTo>
                      <a:pt x="68" y="511"/>
                    </a:lnTo>
                    <a:lnTo>
                      <a:pt x="54" y="508"/>
                    </a:lnTo>
                    <a:lnTo>
                      <a:pt x="36" y="500"/>
                    </a:lnTo>
                    <a:lnTo>
                      <a:pt x="22" y="490"/>
                    </a:lnTo>
                    <a:lnTo>
                      <a:pt x="14" y="477"/>
                    </a:lnTo>
                    <a:lnTo>
                      <a:pt x="13" y="466"/>
                    </a:lnTo>
                    <a:lnTo>
                      <a:pt x="15" y="457"/>
                    </a:lnTo>
                    <a:lnTo>
                      <a:pt x="20" y="448"/>
                    </a:lnTo>
                    <a:lnTo>
                      <a:pt x="31" y="438"/>
                    </a:lnTo>
                    <a:lnTo>
                      <a:pt x="46" y="430"/>
                    </a:lnTo>
                    <a:lnTo>
                      <a:pt x="63" y="425"/>
                    </a:lnTo>
                    <a:lnTo>
                      <a:pt x="82" y="423"/>
                    </a:lnTo>
                    <a:close/>
                    <a:moveTo>
                      <a:pt x="771" y="138"/>
                    </a:moveTo>
                    <a:lnTo>
                      <a:pt x="783" y="139"/>
                    </a:lnTo>
                    <a:lnTo>
                      <a:pt x="796" y="141"/>
                    </a:lnTo>
                    <a:lnTo>
                      <a:pt x="811" y="147"/>
                    </a:lnTo>
                    <a:lnTo>
                      <a:pt x="823" y="157"/>
                    </a:lnTo>
                    <a:lnTo>
                      <a:pt x="829" y="167"/>
                    </a:lnTo>
                    <a:lnTo>
                      <a:pt x="830" y="181"/>
                    </a:lnTo>
                    <a:lnTo>
                      <a:pt x="825" y="194"/>
                    </a:lnTo>
                    <a:lnTo>
                      <a:pt x="816" y="202"/>
                    </a:lnTo>
                    <a:lnTo>
                      <a:pt x="803" y="209"/>
                    </a:lnTo>
                    <a:lnTo>
                      <a:pt x="787" y="213"/>
                    </a:lnTo>
                    <a:lnTo>
                      <a:pt x="771" y="215"/>
                    </a:lnTo>
                    <a:lnTo>
                      <a:pt x="759" y="214"/>
                    </a:lnTo>
                    <a:lnTo>
                      <a:pt x="747" y="212"/>
                    </a:lnTo>
                    <a:lnTo>
                      <a:pt x="730" y="205"/>
                    </a:lnTo>
                    <a:lnTo>
                      <a:pt x="718" y="196"/>
                    </a:lnTo>
                    <a:lnTo>
                      <a:pt x="712" y="184"/>
                    </a:lnTo>
                    <a:lnTo>
                      <a:pt x="711" y="172"/>
                    </a:lnTo>
                    <a:lnTo>
                      <a:pt x="716" y="159"/>
                    </a:lnTo>
                    <a:lnTo>
                      <a:pt x="726" y="150"/>
                    </a:lnTo>
                    <a:lnTo>
                      <a:pt x="738" y="143"/>
                    </a:lnTo>
                    <a:lnTo>
                      <a:pt x="754" y="139"/>
                    </a:lnTo>
                    <a:lnTo>
                      <a:pt x="771" y="138"/>
                    </a:lnTo>
                    <a:close/>
                    <a:moveTo>
                      <a:pt x="575" y="107"/>
                    </a:moveTo>
                    <a:lnTo>
                      <a:pt x="587" y="108"/>
                    </a:lnTo>
                    <a:lnTo>
                      <a:pt x="598" y="110"/>
                    </a:lnTo>
                    <a:lnTo>
                      <a:pt x="614" y="117"/>
                    </a:lnTo>
                    <a:lnTo>
                      <a:pt x="625" y="125"/>
                    </a:lnTo>
                    <a:lnTo>
                      <a:pt x="632" y="137"/>
                    </a:lnTo>
                    <a:lnTo>
                      <a:pt x="633" y="149"/>
                    </a:lnTo>
                    <a:lnTo>
                      <a:pt x="628" y="161"/>
                    </a:lnTo>
                    <a:lnTo>
                      <a:pt x="618" y="170"/>
                    </a:lnTo>
                    <a:lnTo>
                      <a:pt x="605" y="176"/>
                    </a:lnTo>
                    <a:lnTo>
                      <a:pt x="592" y="180"/>
                    </a:lnTo>
                    <a:lnTo>
                      <a:pt x="575" y="182"/>
                    </a:lnTo>
                    <a:lnTo>
                      <a:pt x="552" y="179"/>
                    </a:lnTo>
                    <a:lnTo>
                      <a:pt x="537" y="173"/>
                    </a:lnTo>
                    <a:lnTo>
                      <a:pt x="525" y="163"/>
                    </a:lnTo>
                    <a:lnTo>
                      <a:pt x="519" y="153"/>
                    </a:lnTo>
                    <a:lnTo>
                      <a:pt x="518" y="140"/>
                    </a:lnTo>
                    <a:lnTo>
                      <a:pt x="523" y="128"/>
                    </a:lnTo>
                    <a:lnTo>
                      <a:pt x="533" y="120"/>
                    </a:lnTo>
                    <a:lnTo>
                      <a:pt x="544" y="112"/>
                    </a:lnTo>
                    <a:lnTo>
                      <a:pt x="559" y="109"/>
                    </a:lnTo>
                    <a:lnTo>
                      <a:pt x="575" y="107"/>
                    </a:lnTo>
                    <a:close/>
                    <a:moveTo>
                      <a:pt x="354" y="0"/>
                    </a:moveTo>
                    <a:lnTo>
                      <a:pt x="379" y="36"/>
                    </a:lnTo>
                    <a:lnTo>
                      <a:pt x="398" y="73"/>
                    </a:lnTo>
                    <a:lnTo>
                      <a:pt x="410" y="111"/>
                    </a:lnTo>
                    <a:lnTo>
                      <a:pt x="413" y="150"/>
                    </a:lnTo>
                    <a:lnTo>
                      <a:pt x="410" y="187"/>
                    </a:lnTo>
                    <a:lnTo>
                      <a:pt x="400" y="224"/>
                    </a:lnTo>
                    <a:lnTo>
                      <a:pt x="384" y="259"/>
                    </a:lnTo>
                    <a:lnTo>
                      <a:pt x="361" y="293"/>
                    </a:lnTo>
                    <a:lnTo>
                      <a:pt x="332" y="326"/>
                    </a:lnTo>
                    <a:lnTo>
                      <a:pt x="297" y="356"/>
                    </a:lnTo>
                    <a:lnTo>
                      <a:pt x="327" y="396"/>
                    </a:lnTo>
                    <a:lnTo>
                      <a:pt x="405" y="375"/>
                    </a:lnTo>
                    <a:lnTo>
                      <a:pt x="485" y="360"/>
                    </a:lnTo>
                    <a:lnTo>
                      <a:pt x="566" y="348"/>
                    </a:lnTo>
                    <a:lnTo>
                      <a:pt x="651" y="342"/>
                    </a:lnTo>
                    <a:lnTo>
                      <a:pt x="735" y="340"/>
                    </a:lnTo>
                    <a:lnTo>
                      <a:pt x="824" y="342"/>
                    </a:lnTo>
                    <a:lnTo>
                      <a:pt x="910" y="349"/>
                    </a:lnTo>
                    <a:lnTo>
                      <a:pt x="994" y="361"/>
                    </a:lnTo>
                    <a:lnTo>
                      <a:pt x="1077" y="378"/>
                    </a:lnTo>
                    <a:lnTo>
                      <a:pt x="1156" y="399"/>
                    </a:lnTo>
                    <a:lnTo>
                      <a:pt x="1233" y="425"/>
                    </a:lnTo>
                    <a:lnTo>
                      <a:pt x="1306" y="455"/>
                    </a:lnTo>
                    <a:lnTo>
                      <a:pt x="1246" y="492"/>
                    </a:lnTo>
                    <a:lnTo>
                      <a:pt x="1171" y="463"/>
                    </a:lnTo>
                    <a:lnTo>
                      <a:pt x="1092" y="439"/>
                    </a:lnTo>
                    <a:lnTo>
                      <a:pt x="1012" y="421"/>
                    </a:lnTo>
                    <a:lnTo>
                      <a:pt x="929" y="406"/>
                    </a:lnTo>
                    <a:lnTo>
                      <a:pt x="844" y="398"/>
                    </a:lnTo>
                    <a:lnTo>
                      <a:pt x="759" y="393"/>
                    </a:lnTo>
                    <a:lnTo>
                      <a:pt x="745" y="434"/>
                    </a:lnTo>
                    <a:lnTo>
                      <a:pt x="736" y="474"/>
                    </a:lnTo>
                    <a:lnTo>
                      <a:pt x="734" y="515"/>
                    </a:lnTo>
                    <a:lnTo>
                      <a:pt x="737" y="564"/>
                    </a:lnTo>
                    <a:lnTo>
                      <a:pt x="749" y="610"/>
                    </a:lnTo>
                    <a:lnTo>
                      <a:pt x="767" y="656"/>
                    </a:lnTo>
                    <a:lnTo>
                      <a:pt x="792" y="702"/>
                    </a:lnTo>
                    <a:lnTo>
                      <a:pt x="825" y="746"/>
                    </a:lnTo>
                    <a:lnTo>
                      <a:pt x="764" y="783"/>
                    </a:lnTo>
                    <a:lnTo>
                      <a:pt x="730" y="741"/>
                    </a:lnTo>
                    <a:lnTo>
                      <a:pt x="703" y="698"/>
                    </a:lnTo>
                    <a:lnTo>
                      <a:pt x="680" y="653"/>
                    </a:lnTo>
                    <a:lnTo>
                      <a:pt x="665" y="608"/>
                    </a:lnTo>
                    <a:lnTo>
                      <a:pt x="655" y="561"/>
                    </a:lnTo>
                    <a:lnTo>
                      <a:pt x="652" y="515"/>
                    </a:lnTo>
                    <a:lnTo>
                      <a:pt x="654" y="475"/>
                    </a:lnTo>
                    <a:lnTo>
                      <a:pt x="661" y="435"/>
                    </a:lnTo>
                    <a:lnTo>
                      <a:pt x="673" y="395"/>
                    </a:lnTo>
                    <a:lnTo>
                      <a:pt x="592" y="401"/>
                    </a:lnTo>
                    <a:lnTo>
                      <a:pt x="511" y="410"/>
                    </a:lnTo>
                    <a:lnTo>
                      <a:pt x="433" y="426"/>
                    </a:lnTo>
                    <a:lnTo>
                      <a:pt x="357" y="445"/>
                    </a:lnTo>
                    <a:lnTo>
                      <a:pt x="375" y="487"/>
                    </a:lnTo>
                    <a:lnTo>
                      <a:pt x="389" y="529"/>
                    </a:lnTo>
                    <a:lnTo>
                      <a:pt x="396" y="572"/>
                    </a:lnTo>
                    <a:lnTo>
                      <a:pt x="399" y="614"/>
                    </a:lnTo>
                    <a:lnTo>
                      <a:pt x="396" y="655"/>
                    </a:lnTo>
                    <a:lnTo>
                      <a:pt x="389" y="697"/>
                    </a:lnTo>
                    <a:lnTo>
                      <a:pt x="377" y="738"/>
                    </a:lnTo>
                    <a:lnTo>
                      <a:pt x="359" y="778"/>
                    </a:lnTo>
                    <a:lnTo>
                      <a:pt x="337" y="817"/>
                    </a:lnTo>
                    <a:lnTo>
                      <a:pt x="273" y="778"/>
                    </a:lnTo>
                    <a:lnTo>
                      <a:pt x="292" y="738"/>
                    </a:lnTo>
                    <a:lnTo>
                      <a:pt x="305" y="697"/>
                    </a:lnTo>
                    <a:lnTo>
                      <a:pt x="314" y="655"/>
                    </a:lnTo>
                    <a:lnTo>
                      <a:pt x="317" y="614"/>
                    </a:lnTo>
                    <a:lnTo>
                      <a:pt x="314" y="568"/>
                    </a:lnTo>
                    <a:lnTo>
                      <a:pt x="303" y="522"/>
                    </a:lnTo>
                    <a:lnTo>
                      <a:pt x="286" y="478"/>
                    </a:lnTo>
                    <a:lnTo>
                      <a:pt x="263" y="435"/>
                    </a:lnTo>
                    <a:lnTo>
                      <a:pt x="235" y="393"/>
                    </a:lnTo>
                    <a:lnTo>
                      <a:pt x="199" y="353"/>
                    </a:lnTo>
                    <a:lnTo>
                      <a:pt x="157" y="315"/>
                    </a:lnTo>
                    <a:lnTo>
                      <a:pt x="110" y="279"/>
                    </a:lnTo>
                    <a:lnTo>
                      <a:pt x="58" y="246"/>
                    </a:lnTo>
                    <a:lnTo>
                      <a:pt x="0" y="215"/>
                    </a:lnTo>
                    <a:lnTo>
                      <a:pt x="59" y="179"/>
                    </a:lnTo>
                    <a:lnTo>
                      <a:pt x="114" y="208"/>
                    </a:lnTo>
                    <a:lnTo>
                      <a:pt x="164" y="238"/>
                    </a:lnTo>
                    <a:lnTo>
                      <a:pt x="210" y="272"/>
                    </a:lnTo>
                    <a:lnTo>
                      <a:pt x="252" y="308"/>
                    </a:lnTo>
                    <a:lnTo>
                      <a:pt x="280" y="278"/>
                    </a:lnTo>
                    <a:lnTo>
                      <a:pt x="302" y="249"/>
                    </a:lnTo>
                    <a:lnTo>
                      <a:pt x="318" y="217"/>
                    </a:lnTo>
                    <a:lnTo>
                      <a:pt x="328" y="184"/>
                    </a:lnTo>
                    <a:lnTo>
                      <a:pt x="332" y="150"/>
                    </a:lnTo>
                    <a:lnTo>
                      <a:pt x="329" y="122"/>
                    </a:lnTo>
                    <a:lnTo>
                      <a:pt x="321" y="93"/>
                    </a:lnTo>
                    <a:lnTo>
                      <a:pt x="309" y="66"/>
                    </a:lnTo>
                    <a:lnTo>
                      <a:pt x="291" y="39"/>
                    </a:lnTo>
                    <a:lnTo>
                      <a:pt x="354" y="0"/>
                    </a:lnTo>
                    <a:close/>
                  </a:path>
                </a:pathLst>
              </a:custGeom>
              <a:solidFill>
                <a:srgbClr val="8DB5CC"/>
              </a:solidFill>
              <a:ln w="9525" cap="flat" cmpd="sng">
                <a:solidFill>
                  <a:srgbClr val="8DB5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613" name="Google Shape;613;p14"/>
            <p:cNvSpPr/>
            <p:nvPr/>
          </p:nvSpPr>
          <p:spPr>
            <a:xfrm>
              <a:off x="7923005" y="2137473"/>
              <a:ext cx="290261" cy="428970"/>
            </a:xfrm>
            <a:custGeom>
              <a:avLst/>
              <a:gdLst/>
              <a:ahLst/>
              <a:cxnLst/>
              <a:rect l="l" t="t" r="r" b="b"/>
              <a:pathLst>
                <a:path w="789" h="1166" extrusionOk="0">
                  <a:moveTo>
                    <a:pt x="241" y="436"/>
                  </a:moveTo>
                  <a:lnTo>
                    <a:pt x="266" y="438"/>
                  </a:lnTo>
                  <a:lnTo>
                    <a:pt x="291" y="447"/>
                  </a:lnTo>
                  <a:lnTo>
                    <a:pt x="312" y="460"/>
                  </a:lnTo>
                  <a:lnTo>
                    <a:pt x="329" y="477"/>
                  </a:lnTo>
                  <a:lnTo>
                    <a:pt x="342" y="498"/>
                  </a:lnTo>
                  <a:lnTo>
                    <a:pt x="351" y="523"/>
                  </a:lnTo>
                  <a:lnTo>
                    <a:pt x="353" y="548"/>
                  </a:lnTo>
                  <a:lnTo>
                    <a:pt x="351" y="572"/>
                  </a:lnTo>
                  <a:lnTo>
                    <a:pt x="343" y="594"/>
                  </a:lnTo>
                  <a:lnTo>
                    <a:pt x="332" y="615"/>
                  </a:lnTo>
                  <a:lnTo>
                    <a:pt x="316" y="631"/>
                  </a:lnTo>
                  <a:lnTo>
                    <a:pt x="297" y="645"/>
                  </a:lnTo>
                  <a:lnTo>
                    <a:pt x="297" y="1110"/>
                  </a:lnTo>
                  <a:lnTo>
                    <a:pt x="295" y="1127"/>
                  </a:lnTo>
                  <a:lnTo>
                    <a:pt x="289" y="1142"/>
                  </a:lnTo>
                  <a:lnTo>
                    <a:pt x="280" y="1152"/>
                  </a:lnTo>
                  <a:lnTo>
                    <a:pt x="268" y="1161"/>
                  </a:lnTo>
                  <a:lnTo>
                    <a:pt x="255" y="1165"/>
                  </a:lnTo>
                  <a:lnTo>
                    <a:pt x="241" y="1166"/>
                  </a:lnTo>
                  <a:lnTo>
                    <a:pt x="227" y="1165"/>
                  </a:lnTo>
                  <a:lnTo>
                    <a:pt x="214" y="1161"/>
                  </a:lnTo>
                  <a:lnTo>
                    <a:pt x="202" y="1152"/>
                  </a:lnTo>
                  <a:lnTo>
                    <a:pt x="193" y="1142"/>
                  </a:lnTo>
                  <a:lnTo>
                    <a:pt x="187" y="1127"/>
                  </a:lnTo>
                  <a:lnTo>
                    <a:pt x="185" y="1110"/>
                  </a:lnTo>
                  <a:lnTo>
                    <a:pt x="185" y="645"/>
                  </a:lnTo>
                  <a:lnTo>
                    <a:pt x="166" y="631"/>
                  </a:lnTo>
                  <a:lnTo>
                    <a:pt x="150" y="615"/>
                  </a:lnTo>
                  <a:lnTo>
                    <a:pt x="139" y="594"/>
                  </a:lnTo>
                  <a:lnTo>
                    <a:pt x="131" y="572"/>
                  </a:lnTo>
                  <a:lnTo>
                    <a:pt x="129" y="548"/>
                  </a:lnTo>
                  <a:lnTo>
                    <a:pt x="131" y="523"/>
                  </a:lnTo>
                  <a:lnTo>
                    <a:pt x="140" y="498"/>
                  </a:lnTo>
                  <a:lnTo>
                    <a:pt x="153" y="477"/>
                  </a:lnTo>
                  <a:lnTo>
                    <a:pt x="170" y="460"/>
                  </a:lnTo>
                  <a:lnTo>
                    <a:pt x="191" y="447"/>
                  </a:lnTo>
                  <a:lnTo>
                    <a:pt x="216" y="438"/>
                  </a:lnTo>
                  <a:lnTo>
                    <a:pt x="241" y="436"/>
                  </a:lnTo>
                  <a:close/>
                  <a:moveTo>
                    <a:pt x="241" y="225"/>
                  </a:moveTo>
                  <a:lnTo>
                    <a:pt x="285" y="228"/>
                  </a:lnTo>
                  <a:lnTo>
                    <a:pt x="327" y="236"/>
                  </a:lnTo>
                  <a:lnTo>
                    <a:pt x="367" y="250"/>
                  </a:lnTo>
                  <a:lnTo>
                    <a:pt x="404" y="269"/>
                  </a:lnTo>
                  <a:lnTo>
                    <a:pt x="439" y="292"/>
                  </a:lnTo>
                  <a:lnTo>
                    <a:pt x="469" y="320"/>
                  </a:lnTo>
                  <a:lnTo>
                    <a:pt x="497" y="350"/>
                  </a:lnTo>
                  <a:lnTo>
                    <a:pt x="520" y="385"/>
                  </a:lnTo>
                  <a:lnTo>
                    <a:pt x="539" y="422"/>
                  </a:lnTo>
                  <a:lnTo>
                    <a:pt x="553" y="462"/>
                  </a:lnTo>
                  <a:lnTo>
                    <a:pt x="561" y="504"/>
                  </a:lnTo>
                  <a:lnTo>
                    <a:pt x="564" y="548"/>
                  </a:lnTo>
                  <a:lnTo>
                    <a:pt x="562" y="587"/>
                  </a:lnTo>
                  <a:lnTo>
                    <a:pt x="555" y="626"/>
                  </a:lnTo>
                  <a:lnTo>
                    <a:pt x="542" y="664"/>
                  </a:lnTo>
                  <a:lnTo>
                    <a:pt x="526" y="700"/>
                  </a:lnTo>
                  <a:lnTo>
                    <a:pt x="452" y="657"/>
                  </a:lnTo>
                  <a:lnTo>
                    <a:pt x="468" y="622"/>
                  </a:lnTo>
                  <a:lnTo>
                    <a:pt x="477" y="585"/>
                  </a:lnTo>
                  <a:lnTo>
                    <a:pt x="480" y="548"/>
                  </a:lnTo>
                  <a:lnTo>
                    <a:pt x="477" y="509"/>
                  </a:lnTo>
                  <a:lnTo>
                    <a:pt x="468" y="473"/>
                  </a:lnTo>
                  <a:lnTo>
                    <a:pt x="453" y="438"/>
                  </a:lnTo>
                  <a:lnTo>
                    <a:pt x="434" y="406"/>
                  </a:lnTo>
                  <a:lnTo>
                    <a:pt x="410" y="379"/>
                  </a:lnTo>
                  <a:lnTo>
                    <a:pt x="383" y="355"/>
                  </a:lnTo>
                  <a:lnTo>
                    <a:pt x="351" y="336"/>
                  </a:lnTo>
                  <a:lnTo>
                    <a:pt x="316" y="321"/>
                  </a:lnTo>
                  <a:lnTo>
                    <a:pt x="280" y="312"/>
                  </a:lnTo>
                  <a:lnTo>
                    <a:pt x="241" y="309"/>
                  </a:lnTo>
                  <a:lnTo>
                    <a:pt x="208" y="311"/>
                  </a:lnTo>
                  <a:lnTo>
                    <a:pt x="176" y="319"/>
                  </a:lnTo>
                  <a:lnTo>
                    <a:pt x="144" y="330"/>
                  </a:lnTo>
                  <a:lnTo>
                    <a:pt x="104" y="255"/>
                  </a:lnTo>
                  <a:lnTo>
                    <a:pt x="136" y="242"/>
                  </a:lnTo>
                  <a:lnTo>
                    <a:pt x="171" y="232"/>
                  </a:lnTo>
                  <a:lnTo>
                    <a:pt x="205" y="227"/>
                  </a:lnTo>
                  <a:lnTo>
                    <a:pt x="241" y="225"/>
                  </a:lnTo>
                  <a:close/>
                  <a:moveTo>
                    <a:pt x="241" y="0"/>
                  </a:moveTo>
                  <a:lnTo>
                    <a:pt x="300" y="3"/>
                  </a:lnTo>
                  <a:lnTo>
                    <a:pt x="358" y="12"/>
                  </a:lnTo>
                  <a:lnTo>
                    <a:pt x="414" y="28"/>
                  </a:lnTo>
                  <a:lnTo>
                    <a:pt x="467" y="48"/>
                  </a:lnTo>
                  <a:lnTo>
                    <a:pt x="518" y="75"/>
                  </a:lnTo>
                  <a:lnTo>
                    <a:pt x="564" y="105"/>
                  </a:lnTo>
                  <a:lnTo>
                    <a:pt x="609" y="141"/>
                  </a:lnTo>
                  <a:lnTo>
                    <a:pt x="648" y="180"/>
                  </a:lnTo>
                  <a:lnTo>
                    <a:pt x="684" y="225"/>
                  </a:lnTo>
                  <a:lnTo>
                    <a:pt x="714" y="271"/>
                  </a:lnTo>
                  <a:lnTo>
                    <a:pt x="741" y="322"/>
                  </a:lnTo>
                  <a:lnTo>
                    <a:pt x="761" y="375"/>
                  </a:lnTo>
                  <a:lnTo>
                    <a:pt x="777" y="431"/>
                  </a:lnTo>
                  <a:lnTo>
                    <a:pt x="786" y="489"/>
                  </a:lnTo>
                  <a:lnTo>
                    <a:pt x="789" y="548"/>
                  </a:lnTo>
                  <a:lnTo>
                    <a:pt x="786" y="604"/>
                  </a:lnTo>
                  <a:lnTo>
                    <a:pt x="778" y="659"/>
                  </a:lnTo>
                  <a:lnTo>
                    <a:pt x="764" y="713"/>
                  </a:lnTo>
                  <a:lnTo>
                    <a:pt x="744" y="765"/>
                  </a:lnTo>
                  <a:lnTo>
                    <a:pt x="720" y="815"/>
                  </a:lnTo>
                  <a:lnTo>
                    <a:pt x="647" y="772"/>
                  </a:lnTo>
                  <a:lnTo>
                    <a:pt x="668" y="730"/>
                  </a:lnTo>
                  <a:lnTo>
                    <a:pt x="684" y="685"/>
                  </a:lnTo>
                  <a:lnTo>
                    <a:pt x="695" y="641"/>
                  </a:lnTo>
                  <a:lnTo>
                    <a:pt x="703" y="594"/>
                  </a:lnTo>
                  <a:lnTo>
                    <a:pt x="705" y="548"/>
                  </a:lnTo>
                  <a:lnTo>
                    <a:pt x="702" y="494"/>
                  </a:lnTo>
                  <a:lnTo>
                    <a:pt x="693" y="441"/>
                  </a:lnTo>
                  <a:lnTo>
                    <a:pt x="678" y="392"/>
                  </a:lnTo>
                  <a:lnTo>
                    <a:pt x="657" y="344"/>
                  </a:lnTo>
                  <a:lnTo>
                    <a:pt x="633" y="300"/>
                  </a:lnTo>
                  <a:lnTo>
                    <a:pt x="603" y="258"/>
                  </a:lnTo>
                  <a:lnTo>
                    <a:pt x="568" y="221"/>
                  </a:lnTo>
                  <a:lnTo>
                    <a:pt x="531" y="186"/>
                  </a:lnTo>
                  <a:lnTo>
                    <a:pt x="489" y="156"/>
                  </a:lnTo>
                  <a:lnTo>
                    <a:pt x="445" y="132"/>
                  </a:lnTo>
                  <a:lnTo>
                    <a:pt x="397" y="111"/>
                  </a:lnTo>
                  <a:lnTo>
                    <a:pt x="348" y="96"/>
                  </a:lnTo>
                  <a:lnTo>
                    <a:pt x="295" y="87"/>
                  </a:lnTo>
                  <a:lnTo>
                    <a:pt x="241" y="84"/>
                  </a:lnTo>
                  <a:lnTo>
                    <a:pt x="188" y="87"/>
                  </a:lnTo>
                  <a:lnTo>
                    <a:pt x="137" y="96"/>
                  </a:lnTo>
                  <a:lnTo>
                    <a:pt x="88" y="111"/>
                  </a:lnTo>
                  <a:lnTo>
                    <a:pt x="39" y="131"/>
                  </a:lnTo>
                  <a:lnTo>
                    <a:pt x="0" y="56"/>
                  </a:lnTo>
                  <a:lnTo>
                    <a:pt x="46" y="36"/>
                  </a:lnTo>
                  <a:lnTo>
                    <a:pt x="93" y="20"/>
                  </a:lnTo>
                  <a:lnTo>
                    <a:pt x="142" y="9"/>
                  </a:lnTo>
                  <a:lnTo>
                    <a:pt x="191" y="2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8DB5CC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14" name="Google Shape;614;p14"/>
          <p:cNvSpPr/>
          <p:nvPr/>
        </p:nvSpPr>
        <p:spPr>
          <a:xfrm rot="10800000">
            <a:off x="9205568" y="1404425"/>
            <a:ext cx="1645919" cy="2317112"/>
          </a:xfrm>
          <a:prstGeom prst="rect">
            <a:avLst/>
          </a:prstGeom>
          <a:solidFill>
            <a:srgbClr val="178DCD"/>
          </a:solidFill>
          <a:ln w="12700" cap="flat" cmpd="sng">
            <a:solidFill>
              <a:schemeClr val="accent4">
                <a:alpha val="60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00" tIns="45700" rIns="91400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libri"/>
              <a:buNone/>
            </a:pPr>
            <a:endParaRPr sz="15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5" name="Google Shape;615;p14"/>
          <p:cNvSpPr txBox="1"/>
          <p:nvPr/>
        </p:nvSpPr>
        <p:spPr>
          <a:xfrm>
            <a:off x="9205567" y="1503541"/>
            <a:ext cx="1645919" cy="213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85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-US" sz="1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Análisis</a:t>
            </a:r>
            <a:endParaRPr sz="14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6" name="Google Shape;616;p14"/>
          <p:cNvSpPr txBox="1"/>
          <p:nvPr/>
        </p:nvSpPr>
        <p:spPr>
          <a:xfrm>
            <a:off x="9221879" y="2987813"/>
            <a:ext cx="1624049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25" tIns="0" rIns="73125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Descubrir, cuantificar y predecir tendencias y patrones para mejorar los resultados</a:t>
            </a:r>
            <a:endParaRPr/>
          </a:p>
        </p:txBody>
      </p:sp>
      <p:grpSp>
        <p:nvGrpSpPr>
          <p:cNvPr id="617" name="Google Shape;617;p14"/>
          <p:cNvGrpSpPr/>
          <p:nvPr/>
        </p:nvGrpSpPr>
        <p:grpSpPr>
          <a:xfrm>
            <a:off x="9604965" y="2191753"/>
            <a:ext cx="864288" cy="533653"/>
            <a:chOff x="2420886" y="2609429"/>
            <a:chExt cx="525346" cy="324374"/>
          </a:xfrm>
        </p:grpSpPr>
        <p:sp>
          <p:nvSpPr>
            <p:cNvPr id="618" name="Google Shape;618;p14"/>
            <p:cNvSpPr/>
            <p:nvPr/>
          </p:nvSpPr>
          <p:spPr>
            <a:xfrm>
              <a:off x="2722343" y="2632347"/>
              <a:ext cx="223889" cy="301456"/>
            </a:xfrm>
            <a:custGeom>
              <a:avLst/>
              <a:gdLst/>
              <a:ahLst/>
              <a:cxnLst/>
              <a:rect l="l" t="t" r="r" b="b"/>
              <a:pathLst>
                <a:path w="885" h="1201" extrusionOk="0">
                  <a:moveTo>
                    <a:pt x="95" y="758"/>
                  </a:moveTo>
                  <a:lnTo>
                    <a:pt x="95" y="1044"/>
                  </a:lnTo>
                  <a:lnTo>
                    <a:pt x="252" y="1044"/>
                  </a:lnTo>
                  <a:lnTo>
                    <a:pt x="252" y="758"/>
                  </a:lnTo>
                  <a:lnTo>
                    <a:pt x="95" y="758"/>
                  </a:lnTo>
                  <a:close/>
                  <a:moveTo>
                    <a:pt x="601" y="695"/>
                  </a:moveTo>
                  <a:lnTo>
                    <a:pt x="601" y="1044"/>
                  </a:lnTo>
                  <a:lnTo>
                    <a:pt x="758" y="1044"/>
                  </a:lnTo>
                  <a:lnTo>
                    <a:pt x="758" y="695"/>
                  </a:lnTo>
                  <a:lnTo>
                    <a:pt x="601" y="695"/>
                  </a:lnTo>
                  <a:close/>
                  <a:moveTo>
                    <a:pt x="347" y="538"/>
                  </a:moveTo>
                  <a:lnTo>
                    <a:pt x="347" y="1044"/>
                  </a:lnTo>
                  <a:lnTo>
                    <a:pt x="506" y="1044"/>
                  </a:lnTo>
                  <a:lnTo>
                    <a:pt x="506" y="538"/>
                  </a:lnTo>
                  <a:lnTo>
                    <a:pt x="347" y="538"/>
                  </a:lnTo>
                  <a:close/>
                  <a:moveTo>
                    <a:pt x="537" y="0"/>
                  </a:moveTo>
                  <a:lnTo>
                    <a:pt x="885" y="347"/>
                  </a:lnTo>
                  <a:lnTo>
                    <a:pt x="537" y="347"/>
                  </a:lnTo>
                  <a:lnTo>
                    <a:pt x="537" y="0"/>
                  </a:lnTo>
                  <a:close/>
                  <a:moveTo>
                    <a:pt x="0" y="0"/>
                  </a:moveTo>
                  <a:lnTo>
                    <a:pt x="442" y="0"/>
                  </a:lnTo>
                  <a:lnTo>
                    <a:pt x="442" y="443"/>
                  </a:lnTo>
                  <a:lnTo>
                    <a:pt x="885" y="443"/>
                  </a:lnTo>
                  <a:lnTo>
                    <a:pt x="885" y="1201"/>
                  </a:lnTo>
                  <a:lnTo>
                    <a:pt x="0" y="1201"/>
                  </a:lnTo>
                  <a:lnTo>
                    <a:pt x="0" y="631"/>
                  </a:lnTo>
                  <a:lnTo>
                    <a:pt x="33" y="626"/>
                  </a:lnTo>
                  <a:lnTo>
                    <a:pt x="64" y="618"/>
                  </a:lnTo>
                  <a:lnTo>
                    <a:pt x="95" y="604"/>
                  </a:lnTo>
                  <a:lnTo>
                    <a:pt x="122" y="587"/>
                  </a:lnTo>
                  <a:lnTo>
                    <a:pt x="147" y="565"/>
                  </a:lnTo>
                  <a:lnTo>
                    <a:pt x="168" y="540"/>
                  </a:lnTo>
                  <a:lnTo>
                    <a:pt x="186" y="511"/>
                  </a:lnTo>
                  <a:lnTo>
                    <a:pt x="191" y="501"/>
                  </a:lnTo>
                  <a:lnTo>
                    <a:pt x="202" y="471"/>
                  </a:lnTo>
                  <a:lnTo>
                    <a:pt x="208" y="441"/>
                  </a:lnTo>
                  <a:lnTo>
                    <a:pt x="210" y="411"/>
                  </a:lnTo>
                  <a:lnTo>
                    <a:pt x="208" y="376"/>
                  </a:lnTo>
                  <a:lnTo>
                    <a:pt x="199" y="343"/>
                  </a:lnTo>
                  <a:lnTo>
                    <a:pt x="187" y="313"/>
                  </a:lnTo>
                  <a:lnTo>
                    <a:pt x="170" y="284"/>
                  </a:lnTo>
                  <a:lnTo>
                    <a:pt x="149" y="259"/>
                  </a:lnTo>
                  <a:lnTo>
                    <a:pt x="124" y="238"/>
                  </a:lnTo>
                  <a:lnTo>
                    <a:pt x="97" y="220"/>
                  </a:lnTo>
                  <a:lnTo>
                    <a:pt x="66" y="205"/>
                  </a:lnTo>
                  <a:lnTo>
                    <a:pt x="34" y="196"/>
                  </a:lnTo>
                  <a:lnTo>
                    <a:pt x="0" y="1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DB5CC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9" name="Google Shape;619;p14"/>
            <p:cNvSpPr/>
            <p:nvPr/>
          </p:nvSpPr>
          <p:spPr>
            <a:xfrm>
              <a:off x="2420886" y="2609429"/>
              <a:ext cx="326138" cy="225652"/>
            </a:xfrm>
            <a:custGeom>
              <a:avLst/>
              <a:gdLst/>
              <a:ahLst/>
              <a:cxnLst/>
              <a:rect l="l" t="t" r="r" b="b"/>
              <a:pathLst>
                <a:path w="1293" h="898" extrusionOk="0">
                  <a:moveTo>
                    <a:pt x="611" y="479"/>
                  </a:moveTo>
                  <a:lnTo>
                    <a:pt x="611" y="485"/>
                  </a:lnTo>
                  <a:lnTo>
                    <a:pt x="607" y="502"/>
                  </a:lnTo>
                  <a:lnTo>
                    <a:pt x="600" y="517"/>
                  </a:lnTo>
                  <a:lnTo>
                    <a:pt x="588" y="528"/>
                  </a:lnTo>
                  <a:lnTo>
                    <a:pt x="574" y="536"/>
                  </a:lnTo>
                  <a:lnTo>
                    <a:pt x="557" y="539"/>
                  </a:lnTo>
                  <a:lnTo>
                    <a:pt x="449" y="539"/>
                  </a:lnTo>
                  <a:lnTo>
                    <a:pt x="431" y="536"/>
                  </a:lnTo>
                  <a:lnTo>
                    <a:pt x="416" y="527"/>
                  </a:lnTo>
                  <a:lnTo>
                    <a:pt x="405" y="516"/>
                  </a:lnTo>
                  <a:lnTo>
                    <a:pt x="216" y="601"/>
                  </a:lnTo>
                  <a:lnTo>
                    <a:pt x="216" y="604"/>
                  </a:lnTo>
                  <a:lnTo>
                    <a:pt x="613" y="722"/>
                  </a:lnTo>
                  <a:lnTo>
                    <a:pt x="620" y="706"/>
                  </a:lnTo>
                  <a:lnTo>
                    <a:pt x="632" y="693"/>
                  </a:lnTo>
                  <a:lnTo>
                    <a:pt x="647" y="686"/>
                  </a:lnTo>
                  <a:lnTo>
                    <a:pt x="664" y="683"/>
                  </a:lnTo>
                  <a:lnTo>
                    <a:pt x="772" y="683"/>
                  </a:lnTo>
                  <a:lnTo>
                    <a:pt x="784" y="684"/>
                  </a:lnTo>
                  <a:lnTo>
                    <a:pt x="795" y="688"/>
                  </a:lnTo>
                  <a:lnTo>
                    <a:pt x="805" y="694"/>
                  </a:lnTo>
                  <a:lnTo>
                    <a:pt x="1076" y="527"/>
                  </a:lnTo>
                  <a:lnTo>
                    <a:pt x="611" y="479"/>
                  </a:lnTo>
                  <a:close/>
                  <a:moveTo>
                    <a:pt x="846" y="216"/>
                  </a:moveTo>
                  <a:lnTo>
                    <a:pt x="844" y="216"/>
                  </a:lnTo>
                  <a:lnTo>
                    <a:pt x="743" y="216"/>
                  </a:lnTo>
                  <a:lnTo>
                    <a:pt x="610" y="366"/>
                  </a:lnTo>
                  <a:lnTo>
                    <a:pt x="610" y="371"/>
                  </a:lnTo>
                  <a:lnTo>
                    <a:pt x="611" y="377"/>
                  </a:lnTo>
                  <a:lnTo>
                    <a:pt x="611" y="406"/>
                  </a:lnTo>
                  <a:lnTo>
                    <a:pt x="1088" y="456"/>
                  </a:lnTo>
                  <a:lnTo>
                    <a:pt x="846" y="216"/>
                  </a:lnTo>
                  <a:close/>
                  <a:moveTo>
                    <a:pt x="736" y="0"/>
                  </a:moveTo>
                  <a:lnTo>
                    <a:pt x="844" y="0"/>
                  </a:lnTo>
                  <a:lnTo>
                    <a:pt x="861" y="2"/>
                  </a:lnTo>
                  <a:lnTo>
                    <a:pt x="876" y="11"/>
                  </a:lnTo>
                  <a:lnTo>
                    <a:pt x="887" y="22"/>
                  </a:lnTo>
                  <a:lnTo>
                    <a:pt x="895" y="37"/>
                  </a:lnTo>
                  <a:lnTo>
                    <a:pt x="898" y="54"/>
                  </a:lnTo>
                  <a:lnTo>
                    <a:pt x="898" y="162"/>
                  </a:lnTo>
                  <a:lnTo>
                    <a:pt x="898" y="164"/>
                  </a:lnTo>
                  <a:lnTo>
                    <a:pt x="1139" y="406"/>
                  </a:lnTo>
                  <a:lnTo>
                    <a:pt x="1161" y="398"/>
                  </a:lnTo>
                  <a:lnTo>
                    <a:pt x="1185" y="395"/>
                  </a:lnTo>
                  <a:lnTo>
                    <a:pt x="1210" y="398"/>
                  </a:lnTo>
                  <a:lnTo>
                    <a:pt x="1233" y="406"/>
                  </a:lnTo>
                  <a:lnTo>
                    <a:pt x="1253" y="418"/>
                  </a:lnTo>
                  <a:lnTo>
                    <a:pt x="1269" y="435"/>
                  </a:lnTo>
                  <a:lnTo>
                    <a:pt x="1282" y="455"/>
                  </a:lnTo>
                  <a:lnTo>
                    <a:pt x="1290" y="478"/>
                  </a:lnTo>
                  <a:lnTo>
                    <a:pt x="1293" y="503"/>
                  </a:lnTo>
                  <a:lnTo>
                    <a:pt x="1290" y="527"/>
                  </a:lnTo>
                  <a:lnTo>
                    <a:pt x="1282" y="550"/>
                  </a:lnTo>
                  <a:lnTo>
                    <a:pt x="1269" y="571"/>
                  </a:lnTo>
                  <a:lnTo>
                    <a:pt x="1253" y="586"/>
                  </a:lnTo>
                  <a:lnTo>
                    <a:pt x="1233" y="599"/>
                  </a:lnTo>
                  <a:lnTo>
                    <a:pt x="1210" y="608"/>
                  </a:lnTo>
                  <a:lnTo>
                    <a:pt x="1185" y="611"/>
                  </a:lnTo>
                  <a:lnTo>
                    <a:pt x="1161" y="608"/>
                  </a:lnTo>
                  <a:lnTo>
                    <a:pt x="1138" y="599"/>
                  </a:lnTo>
                  <a:lnTo>
                    <a:pt x="1118" y="586"/>
                  </a:lnTo>
                  <a:lnTo>
                    <a:pt x="826" y="766"/>
                  </a:lnTo>
                  <a:lnTo>
                    <a:pt x="826" y="844"/>
                  </a:lnTo>
                  <a:lnTo>
                    <a:pt x="823" y="861"/>
                  </a:lnTo>
                  <a:lnTo>
                    <a:pt x="816" y="876"/>
                  </a:lnTo>
                  <a:lnTo>
                    <a:pt x="804" y="887"/>
                  </a:lnTo>
                  <a:lnTo>
                    <a:pt x="789" y="895"/>
                  </a:lnTo>
                  <a:lnTo>
                    <a:pt x="772" y="898"/>
                  </a:lnTo>
                  <a:lnTo>
                    <a:pt x="664" y="898"/>
                  </a:lnTo>
                  <a:lnTo>
                    <a:pt x="648" y="895"/>
                  </a:lnTo>
                  <a:lnTo>
                    <a:pt x="633" y="887"/>
                  </a:lnTo>
                  <a:lnTo>
                    <a:pt x="621" y="876"/>
                  </a:lnTo>
                  <a:lnTo>
                    <a:pt x="613" y="861"/>
                  </a:lnTo>
                  <a:lnTo>
                    <a:pt x="611" y="844"/>
                  </a:lnTo>
                  <a:lnTo>
                    <a:pt x="611" y="796"/>
                  </a:lnTo>
                  <a:lnTo>
                    <a:pt x="213" y="679"/>
                  </a:lnTo>
                  <a:lnTo>
                    <a:pt x="206" y="695"/>
                  </a:lnTo>
                  <a:lnTo>
                    <a:pt x="194" y="707"/>
                  </a:lnTo>
                  <a:lnTo>
                    <a:pt x="179" y="715"/>
                  </a:lnTo>
                  <a:lnTo>
                    <a:pt x="162" y="718"/>
                  </a:lnTo>
                  <a:lnTo>
                    <a:pt x="54" y="718"/>
                  </a:lnTo>
                  <a:lnTo>
                    <a:pt x="37" y="715"/>
                  </a:lnTo>
                  <a:lnTo>
                    <a:pt x="22" y="708"/>
                  </a:lnTo>
                  <a:lnTo>
                    <a:pt x="11" y="696"/>
                  </a:lnTo>
                  <a:lnTo>
                    <a:pt x="2" y="681"/>
                  </a:lnTo>
                  <a:lnTo>
                    <a:pt x="0" y="665"/>
                  </a:lnTo>
                  <a:lnTo>
                    <a:pt x="0" y="557"/>
                  </a:lnTo>
                  <a:lnTo>
                    <a:pt x="2" y="540"/>
                  </a:lnTo>
                  <a:lnTo>
                    <a:pt x="11" y="525"/>
                  </a:lnTo>
                  <a:lnTo>
                    <a:pt x="22" y="513"/>
                  </a:lnTo>
                  <a:lnTo>
                    <a:pt x="37" y="505"/>
                  </a:lnTo>
                  <a:lnTo>
                    <a:pt x="54" y="503"/>
                  </a:lnTo>
                  <a:lnTo>
                    <a:pt x="162" y="503"/>
                  </a:lnTo>
                  <a:lnTo>
                    <a:pt x="179" y="506"/>
                  </a:lnTo>
                  <a:lnTo>
                    <a:pt x="194" y="513"/>
                  </a:lnTo>
                  <a:lnTo>
                    <a:pt x="206" y="526"/>
                  </a:lnTo>
                  <a:lnTo>
                    <a:pt x="395" y="441"/>
                  </a:lnTo>
                  <a:lnTo>
                    <a:pt x="395" y="377"/>
                  </a:lnTo>
                  <a:lnTo>
                    <a:pt x="397" y="360"/>
                  </a:lnTo>
                  <a:lnTo>
                    <a:pt x="406" y="346"/>
                  </a:lnTo>
                  <a:lnTo>
                    <a:pt x="417" y="334"/>
                  </a:lnTo>
                  <a:lnTo>
                    <a:pt x="432" y="325"/>
                  </a:lnTo>
                  <a:lnTo>
                    <a:pt x="449" y="323"/>
                  </a:lnTo>
                  <a:lnTo>
                    <a:pt x="550" y="323"/>
                  </a:lnTo>
                  <a:lnTo>
                    <a:pt x="683" y="173"/>
                  </a:lnTo>
                  <a:lnTo>
                    <a:pt x="682" y="167"/>
                  </a:lnTo>
                  <a:lnTo>
                    <a:pt x="682" y="162"/>
                  </a:lnTo>
                  <a:lnTo>
                    <a:pt x="682" y="54"/>
                  </a:lnTo>
                  <a:lnTo>
                    <a:pt x="685" y="37"/>
                  </a:lnTo>
                  <a:lnTo>
                    <a:pt x="693" y="22"/>
                  </a:lnTo>
                  <a:lnTo>
                    <a:pt x="705" y="11"/>
                  </a:lnTo>
                  <a:lnTo>
                    <a:pt x="719" y="2"/>
                  </a:lnTo>
                  <a:lnTo>
                    <a:pt x="736" y="0"/>
                  </a:lnTo>
                  <a:close/>
                </a:path>
              </a:pathLst>
            </a:custGeom>
            <a:solidFill>
              <a:srgbClr val="8DB5CC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20" name="Google Shape;620;p14"/>
          <p:cNvSpPr/>
          <p:nvPr/>
        </p:nvSpPr>
        <p:spPr>
          <a:xfrm rot="10800000">
            <a:off x="2440967" y="3858244"/>
            <a:ext cx="1644119" cy="2314578"/>
          </a:xfrm>
          <a:prstGeom prst="rect">
            <a:avLst/>
          </a:prstGeom>
          <a:solidFill>
            <a:srgbClr val="178DCD"/>
          </a:solidFill>
          <a:ln w="12700" cap="flat" cmpd="sng">
            <a:solidFill>
              <a:schemeClr val="accent4">
                <a:alpha val="60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00" tIns="45700" rIns="91400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libri"/>
              <a:buNone/>
            </a:pPr>
            <a:endParaRPr sz="15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1" name="Google Shape;621;p14"/>
          <p:cNvSpPr txBox="1"/>
          <p:nvPr/>
        </p:nvSpPr>
        <p:spPr>
          <a:xfrm>
            <a:off x="2442769" y="3953163"/>
            <a:ext cx="1644118" cy="444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85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-US" sz="1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Diseño y Planificación</a:t>
            </a:r>
            <a:endParaRPr sz="14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2" name="Google Shape;622;p14"/>
          <p:cNvSpPr txBox="1"/>
          <p:nvPr/>
        </p:nvSpPr>
        <p:spPr>
          <a:xfrm>
            <a:off x="2442769" y="5421448"/>
            <a:ext cx="1644117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25" tIns="0" rIns="73125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</a:pPr>
            <a:r>
              <a:rPr lang="en-US" sz="10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Evaluar alternativas de soluciones y crear diseños óptimos</a:t>
            </a:r>
            <a:endParaRPr/>
          </a:p>
        </p:txBody>
      </p:sp>
      <p:grpSp>
        <p:nvGrpSpPr>
          <p:cNvPr id="623" name="Google Shape;623;p14"/>
          <p:cNvGrpSpPr/>
          <p:nvPr/>
        </p:nvGrpSpPr>
        <p:grpSpPr>
          <a:xfrm>
            <a:off x="2899806" y="4493485"/>
            <a:ext cx="726438" cy="704424"/>
            <a:chOff x="4846637" y="2165032"/>
            <a:chExt cx="523875" cy="508000"/>
          </a:xfrm>
        </p:grpSpPr>
        <p:sp>
          <p:nvSpPr>
            <p:cNvPr id="624" name="Google Shape;624;p14"/>
            <p:cNvSpPr/>
            <p:nvPr/>
          </p:nvSpPr>
          <p:spPr>
            <a:xfrm>
              <a:off x="4938712" y="2299970"/>
              <a:ext cx="352425" cy="280988"/>
            </a:xfrm>
            <a:custGeom>
              <a:avLst/>
              <a:gdLst/>
              <a:ahLst/>
              <a:cxnLst/>
              <a:rect l="l" t="t" r="r" b="b"/>
              <a:pathLst>
                <a:path w="1550" h="1237" extrusionOk="0">
                  <a:moveTo>
                    <a:pt x="1356" y="702"/>
                  </a:moveTo>
                  <a:lnTo>
                    <a:pt x="1394" y="702"/>
                  </a:lnTo>
                  <a:lnTo>
                    <a:pt x="1411" y="705"/>
                  </a:lnTo>
                  <a:lnTo>
                    <a:pt x="1427" y="713"/>
                  </a:lnTo>
                  <a:lnTo>
                    <a:pt x="1438" y="725"/>
                  </a:lnTo>
                  <a:lnTo>
                    <a:pt x="1447" y="740"/>
                  </a:lnTo>
                  <a:lnTo>
                    <a:pt x="1450" y="758"/>
                  </a:lnTo>
                  <a:lnTo>
                    <a:pt x="1450" y="1179"/>
                  </a:lnTo>
                  <a:lnTo>
                    <a:pt x="1447" y="1197"/>
                  </a:lnTo>
                  <a:lnTo>
                    <a:pt x="1438" y="1213"/>
                  </a:lnTo>
                  <a:lnTo>
                    <a:pt x="1427" y="1225"/>
                  </a:lnTo>
                  <a:lnTo>
                    <a:pt x="1411" y="1233"/>
                  </a:lnTo>
                  <a:lnTo>
                    <a:pt x="1394" y="1237"/>
                  </a:lnTo>
                  <a:lnTo>
                    <a:pt x="1376" y="1233"/>
                  </a:lnTo>
                  <a:lnTo>
                    <a:pt x="1360" y="1225"/>
                  </a:lnTo>
                  <a:lnTo>
                    <a:pt x="1349" y="1213"/>
                  </a:lnTo>
                  <a:lnTo>
                    <a:pt x="1340" y="1197"/>
                  </a:lnTo>
                  <a:lnTo>
                    <a:pt x="1337" y="1179"/>
                  </a:lnTo>
                  <a:lnTo>
                    <a:pt x="1337" y="995"/>
                  </a:lnTo>
                  <a:lnTo>
                    <a:pt x="1352" y="972"/>
                  </a:lnTo>
                  <a:lnTo>
                    <a:pt x="1362" y="948"/>
                  </a:lnTo>
                  <a:lnTo>
                    <a:pt x="1369" y="922"/>
                  </a:lnTo>
                  <a:lnTo>
                    <a:pt x="1370" y="895"/>
                  </a:lnTo>
                  <a:lnTo>
                    <a:pt x="1356" y="702"/>
                  </a:lnTo>
                  <a:close/>
                  <a:moveTo>
                    <a:pt x="157" y="702"/>
                  </a:moveTo>
                  <a:lnTo>
                    <a:pt x="733" y="702"/>
                  </a:lnTo>
                  <a:lnTo>
                    <a:pt x="725" y="814"/>
                  </a:lnTo>
                  <a:lnTo>
                    <a:pt x="213" y="814"/>
                  </a:lnTo>
                  <a:lnTo>
                    <a:pt x="213" y="1179"/>
                  </a:lnTo>
                  <a:lnTo>
                    <a:pt x="210" y="1197"/>
                  </a:lnTo>
                  <a:lnTo>
                    <a:pt x="201" y="1213"/>
                  </a:lnTo>
                  <a:lnTo>
                    <a:pt x="190" y="1225"/>
                  </a:lnTo>
                  <a:lnTo>
                    <a:pt x="174" y="1233"/>
                  </a:lnTo>
                  <a:lnTo>
                    <a:pt x="157" y="1237"/>
                  </a:lnTo>
                  <a:lnTo>
                    <a:pt x="139" y="1233"/>
                  </a:lnTo>
                  <a:lnTo>
                    <a:pt x="123" y="1225"/>
                  </a:lnTo>
                  <a:lnTo>
                    <a:pt x="112" y="1213"/>
                  </a:lnTo>
                  <a:lnTo>
                    <a:pt x="103" y="1197"/>
                  </a:lnTo>
                  <a:lnTo>
                    <a:pt x="100" y="1179"/>
                  </a:lnTo>
                  <a:lnTo>
                    <a:pt x="100" y="758"/>
                  </a:lnTo>
                  <a:lnTo>
                    <a:pt x="103" y="740"/>
                  </a:lnTo>
                  <a:lnTo>
                    <a:pt x="112" y="725"/>
                  </a:lnTo>
                  <a:lnTo>
                    <a:pt x="123" y="713"/>
                  </a:lnTo>
                  <a:lnTo>
                    <a:pt x="139" y="705"/>
                  </a:lnTo>
                  <a:lnTo>
                    <a:pt x="157" y="702"/>
                  </a:lnTo>
                  <a:close/>
                  <a:moveTo>
                    <a:pt x="368" y="402"/>
                  </a:moveTo>
                  <a:lnTo>
                    <a:pt x="383" y="403"/>
                  </a:lnTo>
                  <a:lnTo>
                    <a:pt x="397" y="407"/>
                  </a:lnTo>
                  <a:lnTo>
                    <a:pt x="406" y="412"/>
                  </a:lnTo>
                  <a:lnTo>
                    <a:pt x="414" y="419"/>
                  </a:lnTo>
                  <a:lnTo>
                    <a:pt x="416" y="426"/>
                  </a:lnTo>
                  <a:lnTo>
                    <a:pt x="414" y="434"/>
                  </a:lnTo>
                  <a:lnTo>
                    <a:pt x="406" y="440"/>
                  </a:lnTo>
                  <a:lnTo>
                    <a:pt x="397" y="445"/>
                  </a:lnTo>
                  <a:lnTo>
                    <a:pt x="383" y="450"/>
                  </a:lnTo>
                  <a:lnTo>
                    <a:pt x="368" y="451"/>
                  </a:lnTo>
                  <a:lnTo>
                    <a:pt x="354" y="450"/>
                  </a:lnTo>
                  <a:lnTo>
                    <a:pt x="340" y="445"/>
                  </a:lnTo>
                  <a:lnTo>
                    <a:pt x="329" y="440"/>
                  </a:lnTo>
                  <a:lnTo>
                    <a:pt x="323" y="434"/>
                  </a:lnTo>
                  <a:lnTo>
                    <a:pt x="321" y="426"/>
                  </a:lnTo>
                  <a:lnTo>
                    <a:pt x="323" y="419"/>
                  </a:lnTo>
                  <a:lnTo>
                    <a:pt x="329" y="412"/>
                  </a:lnTo>
                  <a:lnTo>
                    <a:pt x="340" y="407"/>
                  </a:lnTo>
                  <a:lnTo>
                    <a:pt x="354" y="403"/>
                  </a:lnTo>
                  <a:lnTo>
                    <a:pt x="368" y="402"/>
                  </a:lnTo>
                  <a:close/>
                  <a:moveTo>
                    <a:pt x="491" y="308"/>
                  </a:moveTo>
                  <a:lnTo>
                    <a:pt x="511" y="309"/>
                  </a:lnTo>
                  <a:lnTo>
                    <a:pt x="528" y="314"/>
                  </a:lnTo>
                  <a:lnTo>
                    <a:pt x="542" y="321"/>
                  </a:lnTo>
                  <a:lnTo>
                    <a:pt x="550" y="329"/>
                  </a:lnTo>
                  <a:lnTo>
                    <a:pt x="553" y="340"/>
                  </a:lnTo>
                  <a:lnTo>
                    <a:pt x="550" y="349"/>
                  </a:lnTo>
                  <a:lnTo>
                    <a:pt x="542" y="358"/>
                  </a:lnTo>
                  <a:lnTo>
                    <a:pt x="528" y="365"/>
                  </a:lnTo>
                  <a:lnTo>
                    <a:pt x="511" y="369"/>
                  </a:lnTo>
                  <a:lnTo>
                    <a:pt x="491" y="370"/>
                  </a:lnTo>
                  <a:lnTo>
                    <a:pt x="472" y="369"/>
                  </a:lnTo>
                  <a:lnTo>
                    <a:pt x="454" y="365"/>
                  </a:lnTo>
                  <a:lnTo>
                    <a:pt x="441" y="358"/>
                  </a:lnTo>
                  <a:lnTo>
                    <a:pt x="432" y="349"/>
                  </a:lnTo>
                  <a:lnTo>
                    <a:pt x="429" y="340"/>
                  </a:lnTo>
                  <a:lnTo>
                    <a:pt x="432" y="329"/>
                  </a:lnTo>
                  <a:lnTo>
                    <a:pt x="441" y="321"/>
                  </a:lnTo>
                  <a:lnTo>
                    <a:pt x="454" y="314"/>
                  </a:lnTo>
                  <a:lnTo>
                    <a:pt x="472" y="309"/>
                  </a:lnTo>
                  <a:lnTo>
                    <a:pt x="491" y="308"/>
                  </a:lnTo>
                  <a:close/>
                  <a:moveTo>
                    <a:pt x="363" y="181"/>
                  </a:moveTo>
                  <a:lnTo>
                    <a:pt x="157" y="517"/>
                  </a:lnTo>
                  <a:lnTo>
                    <a:pt x="610" y="517"/>
                  </a:lnTo>
                  <a:lnTo>
                    <a:pt x="651" y="494"/>
                  </a:lnTo>
                  <a:lnTo>
                    <a:pt x="697" y="469"/>
                  </a:lnTo>
                  <a:lnTo>
                    <a:pt x="744" y="440"/>
                  </a:lnTo>
                  <a:lnTo>
                    <a:pt x="746" y="439"/>
                  </a:lnTo>
                  <a:lnTo>
                    <a:pt x="748" y="437"/>
                  </a:lnTo>
                  <a:lnTo>
                    <a:pt x="748" y="435"/>
                  </a:lnTo>
                  <a:lnTo>
                    <a:pt x="748" y="432"/>
                  </a:lnTo>
                  <a:lnTo>
                    <a:pt x="745" y="428"/>
                  </a:lnTo>
                  <a:lnTo>
                    <a:pt x="733" y="416"/>
                  </a:lnTo>
                  <a:lnTo>
                    <a:pt x="723" y="406"/>
                  </a:lnTo>
                  <a:lnTo>
                    <a:pt x="716" y="399"/>
                  </a:lnTo>
                  <a:lnTo>
                    <a:pt x="712" y="392"/>
                  </a:lnTo>
                  <a:lnTo>
                    <a:pt x="710" y="388"/>
                  </a:lnTo>
                  <a:lnTo>
                    <a:pt x="706" y="380"/>
                  </a:lnTo>
                  <a:lnTo>
                    <a:pt x="706" y="372"/>
                  </a:lnTo>
                  <a:lnTo>
                    <a:pt x="707" y="363"/>
                  </a:lnTo>
                  <a:lnTo>
                    <a:pt x="708" y="350"/>
                  </a:lnTo>
                  <a:lnTo>
                    <a:pt x="707" y="334"/>
                  </a:lnTo>
                  <a:lnTo>
                    <a:pt x="706" y="332"/>
                  </a:lnTo>
                  <a:lnTo>
                    <a:pt x="704" y="330"/>
                  </a:lnTo>
                  <a:lnTo>
                    <a:pt x="637" y="285"/>
                  </a:lnTo>
                  <a:lnTo>
                    <a:pt x="603" y="277"/>
                  </a:lnTo>
                  <a:lnTo>
                    <a:pt x="570" y="269"/>
                  </a:lnTo>
                  <a:lnTo>
                    <a:pt x="540" y="262"/>
                  </a:lnTo>
                  <a:lnTo>
                    <a:pt x="528" y="257"/>
                  </a:lnTo>
                  <a:lnTo>
                    <a:pt x="516" y="253"/>
                  </a:lnTo>
                  <a:lnTo>
                    <a:pt x="502" y="249"/>
                  </a:lnTo>
                  <a:lnTo>
                    <a:pt x="491" y="245"/>
                  </a:lnTo>
                  <a:lnTo>
                    <a:pt x="480" y="239"/>
                  </a:lnTo>
                  <a:lnTo>
                    <a:pt x="472" y="232"/>
                  </a:lnTo>
                  <a:lnTo>
                    <a:pt x="465" y="220"/>
                  </a:lnTo>
                  <a:lnTo>
                    <a:pt x="460" y="204"/>
                  </a:lnTo>
                  <a:lnTo>
                    <a:pt x="457" y="202"/>
                  </a:lnTo>
                  <a:lnTo>
                    <a:pt x="449" y="201"/>
                  </a:lnTo>
                  <a:lnTo>
                    <a:pt x="437" y="200"/>
                  </a:lnTo>
                  <a:lnTo>
                    <a:pt x="424" y="199"/>
                  </a:lnTo>
                  <a:lnTo>
                    <a:pt x="413" y="197"/>
                  </a:lnTo>
                  <a:lnTo>
                    <a:pt x="404" y="197"/>
                  </a:lnTo>
                  <a:lnTo>
                    <a:pt x="400" y="196"/>
                  </a:lnTo>
                  <a:lnTo>
                    <a:pt x="379" y="188"/>
                  </a:lnTo>
                  <a:lnTo>
                    <a:pt x="363" y="181"/>
                  </a:lnTo>
                  <a:close/>
                  <a:moveTo>
                    <a:pt x="839" y="140"/>
                  </a:moveTo>
                  <a:lnTo>
                    <a:pt x="858" y="142"/>
                  </a:lnTo>
                  <a:lnTo>
                    <a:pt x="874" y="147"/>
                  </a:lnTo>
                  <a:lnTo>
                    <a:pt x="886" y="155"/>
                  </a:lnTo>
                  <a:lnTo>
                    <a:pt x="891" y="164"/>
                  </a:lnTo>
                  <a:lnTo>
                    <a:pt x="881" y="176"/>
                  </a:lnTo>
                  <a:lnTo>
                    <a:pt x="871" y="189"/>
                  </a:lnTo>
                  <a:lnTo>
                    <a:pt x="856" y="193"/>
                  </a:lnTo>
                  <a:lnTo>
                    <a:pt x="839" y="194"/>
                  </a:lnTo>
                  <a:lnTo>
                    <a:pt x="824" y="193"/>
                  </a:lnTo>
                  <a:lnTo>
                    <a:pt x="809" y="189"/>
                  </a:lnTo>
                  <a:lnTo>
                    <a:pt x="797" y="183"/>
                  </a:lnTo>
                  <a:lnTo>
                    <a:pt x="790" y="176"/>
                  </a:lnTo>
                  <a:lnTo>
                    <a:pt x="787" y="167"/>
                  </a:lnTo>
                  <a:lnTo>
                    <a:pt x="790" y="159"/>
                  </a:lnTo>
                  <a:lnTo>
                    <a:pt x="797" y="152"/>
                  </a:lnTo>
                  <a:lnTo>
                    <a:pt x="809" y="145"/>
                  </a:lnTo>
                  <a:lnTo>
                    <a:pt x="824" y="142"/>
                  </a:lnTo>
                  <a:lnTo>
                    <a:pt x="839" y="140"/>
                  </a:lnTo>
                  <a:close/>
                  <a:moveTo>
                    <a:pt x="412" y="0"/>
                  </a:moveTo>
                  <a:lnTo>
                    <a:pt x="1138" y="0"/>
                  </a:lnTo>
                  <a:lnTo>
                    <a:pt x="1152" y="1"/>
                  </a:lnTo>
                  <a:lnTo>
                    <a:pt x="1165" y="6"/>
                  </a:lnTo>
                  <a:lnTo>
                    <a:pt x="1176" y="13"/>
                  </a:lnTo>
                  <a:lnTo>
                    <a:pt x="1185" y="24"/>
                  </a:lnTo>
                  <a:lnTo>
                    <a:pt x="1509" y="511"/>
                  </a:lnTo>
                  <a:lnTo>
                    <a:pt x="1541" y="558"/>
                  </a:lnTo>
                  <a:lnTo>
                    <a:pt x="1548" y="572"/>
                  </a:lnTo>
                  <a:lnTo>
                    <a:pt x="1550" y="587"/>
                  </a:lnTo>
                  <a:lnTo>
                    <a:pt x="1549" y="602"/>
                  </a:lnTo>
                  <a:lnTo>
                    <a:pt x="1544" y="616"/>
                  </a:lnTo>
                  <a:lnTo>
                    <a:pt x="1536" y="628"/>
                  </a:lnTo>
                  <a:lnTo>
                    <a:pt x="1524" y="638"/>
                  </a:lnTo>
                  <a:lnTo>
                    <a:pt x="1510" y="644"/>
                  </a:lnTo>
                  <a:lnTo>
                    <a:pt x="1494" y="646"/>
                  </a:lnTo>
                  <a:lnTo>
                    <a:pt x="1352" y="646"/>
                  </a:lnTo>
                  <a:lnTo>
                    <a:pt x="1349" y="594"/>
                  </a:lnTo>
                  <a:lnTo>
                    <a:pt x="1343" y="566"/>
                  </a:lnTo>
                  <a:lnTo>
                    <a:pt x="1336" y="540"/>
                  </a:lnTo>
                  <a:lnTo>
                    <a:pt x="1326" y="517"/>
                  </a:lnTo>
                  <a:lnTo>
                    <a:pt x="1393" y="517"/>
                  </a:lnTo>
                  <a:lnTo>
                    <a:pt x="1261" y="301"/>
                  </a:lnTo>
                  <a:lnTo>
                    <a:pt x="1255" y="267"/>
                  </a:lnTo>
                  <a:lnTo>
                    <a:pt x="1244" y="235"/>
                  </a:lnTo>
                  <a:lnTo>
                    <a:pt x="1229" y="206"/>
                  </a:lnTo>
                  <a:lnTo>
                    <a:pt x="1209" y="178"/>
                  </a:lnTo>
                  <a:lnTo>
                    <a:pt x="1186" y="155"/>
                  </a:lnTo>
                  <a:lnTo>
                    <a:pt x="1160" y="135"/>
                  </a:lnTo>
                  <a:lnTo>
                    <a:pt x="1120" y="71"/>
                  </a:lnTo>
                  <a:lnTo>
                    <a:pt x="430" y="71"/>
                  </a:lnTo>
                  <a:lnTo>
                    <a:pt x="405" y="111"/>
                  </a:lnTo>
                  <a:lnTo>
                    <a:pt x="408" y="111"/>
                  </a:lnTo>
                  <a:lnTo>
                    <a:pt x="412" y="111"/>
                  </a:lnTo>
                  <a:lnTo>
                    <a:pt x="416" y="111"/>
                  </a:lnTo>
                  <a:lnTo>
                    <a:pt x="435" y="111"/>
                  </a:lnTo>
                  <a:lnTo>
                    <a:pt x="464" y="116"/>
                  </a:lnTo>
                  <a:lnTo>
                    <a:pt x="494" y="123"/>
                  </a:lnTo>
                  <a:lnTo>
                    <a:pt x="521" y="134"/>
                  </a:lnTo>
                  <a:lnTo>
                    <a:pt x="549" y="145"/>
                  </a:lnTo>
                  <a:lnTo>
                    <a:pt x="573" y="158"/>
                  </a:lnTo>
                  <a:lnTo>
                    <a:pt x="595" y="171"/>
                  </a:lnTo>
                  <a:lnTo>
                    <a:pt x="613" y="182"/>
                  </a:lnTo>
                  <a:lnTo>
                    <a:pt x="627" y="191"/>
                  </a:lnTo>
                  <a:lnTo>
                    <a:pt x="635" y="196"/>
                  </a:lnTo>
                  <a:lnTo>
                    <a:pt x="641" y="202"/>
                  </a:lnTo>
                  <a:lnTo>
                    <a:pt x="648" y="212"/>
                  </a:lnTo>
                  <a:lnTo>
                    <a:pt x="655" y="223"/>
                  </a:lnTo>
                  <a:lnTo>
                    <a:pt x="656" y="226"/>
                  </a:lnTo>
                  <a:lnTo>
                    <a:pt x="658" y="227"/>
                  </a:lnTo>
                  <a:lnTo>
                    <a:pt x="659" y="228"/>
                  </a:lnTo>
                  <a:lnTo>
                    <a:pt x="695" y="251"/>
                  </a:lnTo>
                  <a:lnTo>
                    <a:pt x="727" y="273"/>
                  </a:lnTo>
                  <a:lnTo>
                    <a:pt x="758" y="294"/>
                  </a:lnTo>
                  <a:lnTo>
                    <a:pt x="760" y="295"/>
                  </a:lnTo>
                  <a:lnTo>
                    <a:pt x="762" y="295"/>
                  </a:lnTo>
                  <a:lnTo>
                    <a:pt x="782" y="296"/>
                  </a:lnTo>
                  <a:lnTo>
                    <a:pt x="800" y="297"/>
                  </a:lnTo>
                  <a:lnTo>
                    <a:pt x="815" y="296"/>
                  </a:lnTo>
                  <a:lnTo>
                    <a:pt x="828" y="295"/>
                  </a:lnTo>
                  <a:lnTo>
                    <a:pt x="827" y="307"/>
                  </a:lnTo>
                  <a:lnTo>
                    <a:pt x="826" y="319"/>
                  </a:lnTo>
                  <a:lnTo>
                    <a:pt x="828" y="348"/>
                  </a:lnTo>
                  <a:lnTo>
                    <a:pt x="833" y="377"/>
                  </a:lnTo>
                  <a:lnTo>
                    <a:pt x="843" y="404"/>
                  </a:lnTo>
                  <a:lnTo>
                    <a:pt x="855" y="431"/>
                  </a:lnTo>
                  <a:lnTo>
                    <a:pt x="835" y="441"/>
                  </a:lnTo>
                  <a:lnTo>
                    <a:pt x="815" y="454"/>
                  </a:lnTo>
                  <a:lnTo>
                    <a:pt x="797" y="471"/>
                  </a:lnTo>
                  <a:lnTo>
                    <a:pt x="780" y="490"/>
                  </a:lnTo>
                  <a:lnTo>
                    <a:pt x="765" y="511"/>
                  </a:lnTo>
                  <a:lnTo>
                    <a:pt x="754" y="536"/>
                  </a:lnTo>
                  <a:lnTo>
                    <a:pt x="745" y="565"/>
                  </a:lnTo>
                  <a:lnTo>
                    <a:pt x="740" y="596"/>
                  </a:lnTo>
                  <a:lnTo>
                    <a:pt x="737" y="646"/>
                  </a:lnTo>
                  <a:lnTo>
                    <a:pt x="56" y="646"/>
                  </a:lnTo>
                  <a:lnTo>
                    <a:pt x="41" y="644"/>
                  </a:lnTo>
                  <a:lnTo>
                    <a:pt x="26" y="638"/>
                  </a:lnTo>
                  <a:lnTo>
                    <a:pt x="14" y="628"/>
                  </a:lnTo>
                  <a:lnTo>
                    <a:pt x="6" y="616"/>
                  </a:lnTo>
                  <a:lnTo>
                    <a:pt x="1" y="602"/>
                  </a:lnTo>
                  <a:lnTo>
                    <a:pt x="0" y="587"/>
                  </a:lnTo>
                  <a:lnTo>
                    <a:pt x="2" y="572"/>
                  </a:lnTo>
                  <a:lnTo>
                    <a:pt x="9" y="558"/>
                  </a:lnTo>
                  <a:lnTo>
                    <a:pt x="41" y="511"/>
                  </a:lnTo>
                  <a:lnTo>
                    <a:pt x="365" y="24"/>
                  </a:lnTo>
                  <a:lnTo>
                    <a:pt x="374" y="13"/>
                  </a:lnTo>
                  <a:lnTo>
                    <a:pt x="385" y="6"/>
                  </a:lnTo>
                  <a:lnTo>
                    <a:pt x="398" y="1"/>
                  </a:lnTo>
                  <a:lnTo>
                    <a:pt x="412" y="0"/>
                  </a:lnTo>
                  <a:close/>
                </a:path>
              </a:pathLst>
            </a:custGeom>
            <a:solidFill>
              <a:srgbClr val="8DB5CC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5" name="Google Shape;625;p14"/>
            <p:cNvSpPr/>
            <p:nvPr/>
          </p:nvSpPr>
          <p:spPr>
            <a:xfrm>
              <a:off x="4846637" y="2165032"/>
              <a:ext cx="523875" cy="508000"/>
            </a:xfrm>
            <a:custGeom>
              <a:avLst/>
              <a:gdLst/>
              <a:ahLst/>
              <a:cxnLst/>
              <a:rect l="l" t="t" r="r" b="b"/>
              <a:pathLst>
                <a:path w="2305" h="2238" extrusionOk="0">
                  <a:moveTo>
                    <a:pt x="1450" y="1082"/>
                  </a:moveTo>
                  <a:lnTo>
                    <a:pt x="1466" y="1083"/>
                  </a:lnTo>
                  <a:lnTo>
                    <a:pt x="1487" y="1083"/>
                  </a:lnTo>
                  <a:lnTo>
                    <a:pt x="1511" y="1084"/>
                  </a:lnTo>
                  <a:lnTo>
                    <a:pt x="1535" y="1085"/>
                  </a:lnTo>
                  <a:lnTo>
                    <a:pt x="1557" y="1087"/>
                  </a:lnTo>
                  <a:lnTo>
                    <a:pt x="1578" y="1090"/>
                  </a:lnTo>
                  <a:lnTo>
                    <a:pt x="1593" y="1093"/>
                  </a:lnTo>
                  <a:lnTo>
                    <a:pt x="1608" y="1100"/>
                  </a:lnTo>
                  <a:lnTo>
                    <a:pt x="1623" y="1108"/>
                  </a:lnTo>
                  <a:lnTo>
                    <a:pt x="1636" y="1119"/>
                  </a:lnTo>
                  <a:lnTo>
                    <a:pt x="1648" y="1132"/>
                  </a:lnTo>
                  <a:lnTo>
                    <a:pt x="1658" y="1149"/>
                  </a:lnTo>
                  <a:lnTo>
                    <a:pt x="1666" y="1169"/>
                  </a:lnTo>
                  <a:lnTo>
                    <a:pt x="1670" y="1193"/>
                  </a:lnTo>
                  <a:lnTo>
                    <a:pt x="1691" y="1493"/>
                  </a:lnTo>
                  <a:lnTo>
                    <a:pt x="1690" y="1506"/>
                  </a:lnTo>
                  <a:lnTo>
                    <a:pt x="1685" y="1521"/>
                  </a:lnTo>
                  <a:lnTo>
                    <a:pt x="1677" y="1535"/>
                  </a:lnTo>
                  <a:lnTo>
                    <a:pt x="1666" y="1545"/>
                  </a:lnTo>
                  <a:lnTo>
                    <a:pt x="1651" y="1553"/>
                  </a:lnTo>
                  <a:lnTo>
                    <a:pt x="1634" y="1556"/>
                  </a:lnTo>
                  <a:lnTo>
                    <a:pt x="1622" y="1556"/>
                  </a:lnTo>
                  <a:lnTo>
                    <a:pt x="1599" y="2192"/>
                  </a:lnTo>
                  <a:lnTo>
                    <a:pt x="1597" y="2207"/>
                  </a:lnTo>
                  <a:lnTo>
                    <a:pt x="1590" y="2219"/>
                  </a:lnTo>
                  <a:lnTo>
                    <a:pt x="1579" y="2230"/>
                  </a:lnTo>
                  <a:lnTo>
                    <a:pt x="1566" y="2236"/>
                  </a:lnTo>
                  <a:lnTo>
                    <a:pt x="1551" y="2238"/>
                  </a:lnTo>
                  <a:lnTo>
                    <a:pt x="1520" y="2238"/>
                  </a:lnTo>
                  <a:lnTo>
                    <a:pt x="1505" y="2236"/>
                  </a:lnTo>
                  <a:lnTo>
                    <a:pt x="1492" y="2229"/>
                  </a:lnTo>
                  <a:lnTo>
                    <a:pt x="1481" y="2218"/>
                  </a:lnTo>
                  <a:lnTo>
                    <a:pt x="1475" y="2205"/>
                  </a:lnTo>
                  <a:lnTo>
                    <a:pt x="1472" y="2190"/>
                  </a:lnTo>
                  <a:lnTo>
                    <a:pt x="1472" y="1702"/>
                  </a:lnTo>
                  <a:lnTo>
                    <a:pt x="1428" y="1702"/>
                  </a:lnTo>
                  <a:lnTo>
                    <a:pt x="1428" y="2190"/>
                  </a:lnTo>
                  <a:lnTo>
                    <a:pt x="1426" y="2205"/>
                  </a:lnTo>
                  <a:lnTo>
                    <a:pt x="1419" y="2218"/>
                  </a:lnTo>
                  <a:lnTo>
                    <a:pt x="1408" y="2229"/>
                  </a:lnTo>
                  <a:lnTo>
                    <a:pt x="1395" y="2236"/>
                  </a:lnTo>
                  <a:lnTo>
                    <a:pt x="1380" y="2238"/>
                  </a:lnTo>
                  <a:lnTo>
                    <a:pt x="1349" y="2238"/>
                  </a:lnTo>
                  <a:lnTo>
                    <a:pt x="1334" y="2236"/>
                  </a:lnTo>
                  <a:lnTo>
                    <a:pt x="1321" y="2230"/>
                  </a:lnTo>
                  <a:lnTo>
                    <a:pt x="1311" y="2219"/>
                  </a:lnTo>
                  <a:lnTo>
                    <a:pt x="1304" y="2207"/>
                  </a:lnTo>
                  <a:lnTo>
                    <a:pt x="1300" y="2192"/>
                  </a:lnTo>
                  <a:lnTo>
                    <a:pt x="1278" y="1556"/>
                  </a:lnTo>
                  <a:lnTo>
                    <a:pt x="1267" y="1556"/>
                  </a:lnTo>
                  <a:lnTo>
                    <a:pt x="1249" y="1553"/>
                  </a:lnTo>
                  <a:lnTo>
                    <a:pt x="1235" y="1545"/>
                  </a:lnTo>
                  <a:lnTo>
                    <a:pt x="1223" y="1535"/>
                  </a:lnTo>
                  <a:lnTo>
                    <a:pt x="1215" y="1521"/>
                  </a:lnTo>
                  <a:lnTo>
                    <a:pt x="1211" y="1506"/>
                  </a:lnTo>
                  <a:lnTo>
                    <a:pt x="1210" y="1493"/>
                  </a:lnTo>
                  <a:lnTo>
                    <a:pt x="1231" y="1193"/>
                  </a:lnTo>
                  <a:lnTo>
                    <a:pt x="1234" y="1169"/>
                  </a:lnTo>
                  <a:lnTo>
                    <a:pt x="1242" y="1149"/>
                  </a:lnTo>
                  <a:lnTo>
                    <a:pt x="1252" y="1132"/>
                  </a:lnTo>
                  <a:lnTo>
                    <a:pt x="1264" y="1119"/>
                  </a:lnTo>
                  <a:lnTo>
                    <a:pt x="1278" y="1108"/>
                  </a:lnTo>
                  <a:lnTo>
                    <a:pt x="1293" y="1100"/>
                  </a:lnTo>
                  <a:lnTo>
                    <a:pt x="1308" y="1093"/>
                  </a:lnTo>
                  <a:lnTo>
                    <a:pt x="1323" y="1090"/>
                  </a:lnTo>
                  <a:lnTo>
                    <a:pt x="1343" y="1087"/>
                  </a:lnTo>
                  <a:lnTo>
                    <a:pt x="1366" y="1085"/>
                  </a:lnTo>
                  <a:lnTo>
                    <a:pt x="1390" y="1084"/>
                  </a:lnTo>
                  <a:lnTo>
                    <a:pt x="1413" y="1083"/>
                  </a:lnTo>
                  <a:lnTo>
                    <a:pt x="1433" y="1083"/>
                  </a:lnTo>
                  <a:lnTo>
                    <a:pt x="1450" y="1082"/>
                  </a:lnTo>
                  <a:close/>
                  <a:moveTo>
                    <a:pt x="1450" y="775"/>
                  </a:moveTo>
                  <a:lnTo>
                    <a:pt x="1477" y="779"/>
                  </a:lnTo>
                  <a:lnTo>
                    <a:pt x="1502" y="786"/>
                  </a:lnTo>
                  <a:lnTo>
                    <a:pt x="1524" y="799"/>
                  </a:lnTo>
                  <a:lnTo>
                    <a:pt x="1544" y="816"/>
                  </a:lnTo>
                  <a:lnTo>
                    <a:pt x="1561" y="835"/>
                  </a:lnTo>
                  <a:lnTo>
                    <a:pt x="1574" y="858"/>
                  </a:lnTo>
                  <a:lnTo>
                    <a:pt x="1581" y="883"/>
                  </a:lnTo>
                  <a:lnTo>
                    <a:pt x="1585" y="910"/>
                  </a:lnTo>
                  <a:lnTo>
                    <a:pt x="1581" y="937"/>
                  </a:lnTo>
                  <a:lnTo>
                    <a:pt x="1574" y="962"/>
                  </a:lnTo>
                  <a:lnTo>
                    <a:pt x="1562" y="986"/>
                  </a:lnTo>
                  <a:lnTo>
                    <a:pt x="1545" y="1006"/>
                  </a:lnTo>
                  <a:lnTo>
                    <a:pt x="1525" y="1023"/>
                  </a:lnTo>
                  <a:lnTo>
                    <a:pt x="1503" y="1035"/>
                  </a:lnTo>
                  <a:lnTo>
                    <a:pt x="1478" y="1044"/>
                  </a:lnTo>
                  <a:lnTo>
                    <a:pt x="1450" y="1046"/>
                  </a:lnTo>
                  <a:lnTo>
                    <a:pt x="1423" y="1044"/>
                  </a:lnTo>
                  <a:lnTo>
                    <a:pt x="1398" y="1035"/>
                  </a:lnTo>
                  <a:lnTo>
                    <a:pt x="1374" y="1023"/>
                  </a:lnTo>
                  <a:lnTo>
                    <a:pt x="1355" y="1006"/>
                  </a:lnTo>
                  <a:lnTo>
                    <a:pt x="1338" y="986"/>
                  </a:lnTo>
                  <a:lnTo>
                    <a:pt x="1326" y="962"/>
                  </a:lnTo>
                  <a:lnTo>
                    <a:pt x="1318" y="937"/>
                  </a:lnTo>
                  <a:lnTo>
                    <a:pt x="1316" y="910"/>
                  </a:lnTo>
                  <a:lnTo>
                    <a:pt x="1319" y="883"/>
                  </a:lnTo>
                  <a:lnTo>
                    <a:pt x="1327" y="858"/>
                  </a:lnTo>
                  <a:lnTo>
                    <a:pt x="1339" y="835"/>
                  </a:lnTo>
                  <a:lnTo>
                    <a:pt x="1355" y="816"/>
                  </a:lnTo>
                  <a:lnTo>
                    <a:pt x="1375" y="799"/>
                  </a:lnTo>
                  <a:lnTo>
                    <a:pt x="1399" y="786"/>
                  </a:lnTo>
                  <a:lnTo>
                    <a:pt x="1423" y="779"/>
                  </a:lnTo>
                  <a:lnTo>
                    <a:pt x="1450" y="775"/>
                  </a:lnTo>
                  <a:close/>
                  <a:moveTo>
                    <a:pt x="223" y="693"/>
                  </a:moveTo>
                  <a:lnTo>
                    <a:pt x="242" y="693"/>
                  </a:lnTo>
                  <a:lnTo>
                    <a:pt x="265" y="694"/>
                  </a:lnTo>
                  <a:lnTo>
                    <a:pt x="292" y="695"/>
                  </a:lnTo>
                  <a:lnTo>
                    <a:pt x="318" y="697"/>
                  </a:lnTo>
                  <a:lnTo>
                    <a:pt x="340" y="700"/>
                  </a:lnTo>
                  <a:lnTo>
                    <a:pt x="354" y="704"/>
                  </a:lnTo>
                  <a:lnTo>
                    <a:pt x="368" y="709"/>
                  </a:lnTo>
                  <a:lnTo>
                    <a:pt x="381" y="716"/>
                  </a:lnTo>
                  <a:lnTo>
                    <a:pt x="394" y="727"/>
                  </a:lnTo>
                  <a:lnTo>
                    <a:pt x="406" y="739"/>
                  </a:lnTo>
                  <a:lnTo>
                    <a:pt x="415" y="755"/>
                  </a:lnTo>
                  <a:lnTo>
                    <a:pt x="421" y="773"/>
                  </a:lnTo>
                  <a:lnTo>
                    <a:pt x="426" y="795"/>
                  </a:lnTo>
                  <a:lnTo>
                    <a:pt x="437" y="963"/>
                  </a:lnTo>
                  <a:lnTo>
                    <a:pt x="344" y="1103"/>
                  </a:lnTo>
                  <a:lnTo>
                    <a:pt x="333" y="1125"/>
                  </a:lnTo>
                  <a:lnTo>
                    <a:pt x="324" y="1149"/>
                  </a:lnTo>
                  <a:lnTo>
                    <a:pt x="321" y="1174"/>
                  </a:lnTo>
                  <a:lnTo>
                    <a:pt x="322" y="1199"/>
                  </a:lnTo>
                  <a:lnTo>
                    <a:pt x="327" y="1223"/>
                  </a:lnTo>
                  <a:lnTo>
                    <a:pt x="337" y="1247"/>
                  </a:lnTo>
                  <a:lnTo>
                    <a:pt x="349" y="1263"/>
                  </a:lnTo>
                  <a:lnTo>
                    <a:pt x="361" y="1278"/>
                  </a:lnTo>
                  <a:lnTo>
                    <a:pt x="375" y="1292"/>
                  </a:lnTo>
                  <a:lnTo>
                    <a:pt x="360" y="1717"/>
                  </a:lnTo>
                  <a:lnTo>
                    <a:pt x="358" y="1730"/>
                  </a:lnTo>
                  <a:lnTo>
                    <a:pt x="351" y="1742"/>
                  </a:lnTo>
                  <a:lnTo>
                    <a:pt x="341" y="1751"/>
                  </a:lnTo>
                  <a:lnTo>
                    <a:pt x="330" y="1758"/>
                  </a:lnTo>
                  <a:lnTo>
                    <a:pt x="316" y="1760"/>
                  </a:lnTo>
                  <a:lnTo>
                    <a:pt x="287" y="1760"/>
                  </a:lnTo>
                  <a:lnTo>
                    <a:pt x="274" y="1758"/>
                  </a:lnTo>
                  <a:lnTo>
                    <a:pt x="261" y="1750"/>
                  </a:lnTo>
                  <a:lnTo>
                    <a:pt x="251" y="1741"/>
                  </a:lnTo>
                  <a:lnTo>
                    <a:pt x="245" y="1729"/>
                  </a:lnTo>
                  <a:lnTo>
                    <a:pt x="243" y="1714"/>
                  </a:lnTo>
                  <a:lnTo>
                    <a:pt x="243" y="1264"/>
                  </a:lnTo>
                  <a:lnTo>
                    <a:pt x="203" y="1264"/>
                  </a:lnTo>
                  <a:lnTo>
                    <a:pt x="203" y="1714"/>
                  </a:lnTo>
                  <a:lnTo>
                    <a:pt x="201" y="1729"/>
                  </a:lnTo>
                  <a:lnTo>
                    <a:pt x="194" y="1741"/>
                  </a:lnTo>
                  <a:lnTo>
                    <a:pt x="184" y="1750"/>
                  </a:lnTo>
                  <a:lnTo>
                    <a:pt x="172" y="1758"/>
                  </a:lnTo>
                  <a:lnTo>
                    <a:pt x="157" y="1760"/>
                  </a:lnTo>
                  <a:lnTo>
                    <a:pt x="130" y="1760"/>
                  </a:lnTo>
                  <a:lnTo>
                    <a:pt x="116" y="1758"/>
                  </a:lnTo>
                  <a:lnTo>
                    <a:pt x="104" y="1751"/>
                  </a:lnTo>
                  <a:lnTo>
                    <a:pt x="94" y="1742"/>
                  </a:lnTo>
                  <a:lnTo>
                    <a:pt x="88" y="1730"/>
                  </a:lnTo>
                  <a:lnTo>
                    <a:pt x="84" y="1717"/>
                  </a:lnTo>
                  <a:lnTo>
                    <a:pt x="64" y="1130"/>
                  </a:lnTo>
                  <a:lnTo>
                    <a:pt x="53" y="1130"/>
                  </a:lnTo>
                  <a:lnTo>
                    <a:pt x="37" y="1127"/>
                  </a:lnTo>
                  <a:lnTo>
                    <a:pt x="24" y="1121"/>
                  </a:lnTo>
                  <a:lnTo>
                    <a:pt x="14" y="1110"/>
                  </a:lnTo>
                  <a:lnTo>
                    <a:pt x="5" y="1098"/>
                  </a:lnTo>
                  <a:lnTo>
                    <a:pt x="1" y="1085"/>
                  </a:lnTo>
                  <a:lnTo>
                    <a:pt x="0" y="1071"/>
                  </a:lnTo>
                  <a:lnTo>
                    <a:pt x="20" y="795"/>
                  </a:lnTo>
                  <a:lnTo>
                    <a:pt x="23" y="773"/>
                  </a:lnTo>
                  <a:lnTo>
                    <a:pt x="31" y="755"/>
                  </a:lnTo>
                  <a:lnTo>
                    <a:pt x="40" y="739"/>
                  </a:lnTo>
                  <a:lnTo>
                    <a:pt x="51" y="727"/>
                  </a:lnTo>
                  <a:lnTo>
                    <a:pt x="64" y="716"/>
                  </a:lnTo>
                  <a:lnTo>
                    <a:pt x="77" y="709"/>
                  </a:lnTo>
                  <a:lnTo>
                    <a:pt x="91" y="704"/>
                  </a:lnTo>
                  <a:lnTo>
                    <a:pt x="105" y="700"/>
                  </a:lnTo>
                  <a:lnTo>
                    <a:pt x="128" y="697"/>
                  </a:lnTo>
                  <a:lnTo>
                    <a:pt x="154" y="695"/>
                  </a:lnTo>
                  <a:lnTo>
                    <a:pt x="180" y="694"/>
                  </a:lnTo>
                  <a:lnTo>
                    <a:pt x="204" y="693"/>
                  </a:lnTo>
                  <a:lnTo>
                    <a:pt x="223" y="693"/>
                  </a:lnTo>
                  <a:close/>
                  <a:moveTo>
                    <a:pt x="2098" y="601"/>
                  </a:moveTo>
                  <a:lnTo>
                    <a:pt x="2116" y="601"/>
                  </a:lnTo>
                  <a:lnTo>
                    <a:pt x="2138" y="601"/>
                  </a:lnTo>
                  <a:lnTo>
                    <a:pt x="2162" y="602"/>
                  </a:lnTo>
                  <a:lnTo>
                    <a:pt x="2187" y="604"/>
                  </a:lnTo>
                  <a:lnTo>
                    <a:pt x="2208" y="607"/>
                  </a:lnTo>
                  <a:lnTo>
                    <a:pt x="2220" y="611"/>
                  </a:lnTo>
                  <a:lnTo>
                    <a:pt x="2233" y="616"/>
                  </a:lnTo>
                  <a:lnTo>
                    <a:pt x="2246" y="623"/>
                  </a:lnTo>
                  <a:lnTo>
                    <a:pt x="2258" y="632"/>
                  </a:lnTo>
                  <a:lnTo>
                    <a:pt x="2269" y="644"/>
                  </a:lnTo>
                  <a:lnTo>
                    <a:pt x="2278" y="658"/>
                  </a:lnTo>
                  <a:lnTo>
                    <a:pt x="2284" y="676"/>
                  </a:lnTo>
                  <a:lnTo>
                    <a:pt x="2287" y="696"/>
                  </a:lnTo>
                  <a:lnTo>
                    <a:pt x="2305" y="954"/>
                  </a:lnTo>
                  <a:lnTo>
                    <a:pt x="2305" y="966"/>
                  </a:lnTo>
                  <a:lnTo>
                    <a:pt x="2301" y="978"/>
                  </a:lnTo>
                  <a:lnTo>
                    <a:pt x="2293" y="990"/>
                  </a:lnTo>
                  <a:lnTo>
                    <a:pt x="2284" y="999"/>
                  </a:lnTo>
                  <a:lnTo>
                    <a:pt x="2271" y="1006"/>
                  </a:lnTo>
                  <a:lnTo>
                    <a:pt x="2256" y="1008"/>
                  </a:lnTo>
                  <a:lnTo>
                    <a:pt x="2246" y="1008"/>
                  </a:lnTo>
                  <a:lnTo>
                    <a:pt x="2227" y="1556"/>
                  </a:lnTo>
                  <a:lnTo>
                    <a:pt x="2223" y="1571"/>
                  </a:lnTo>
                  <a:lnTo>
                    <a:pt x="2214" y="1584"/>
                  </a:lnTo>
                  <a:lnTo>
                    <a:pt x="2200" y="1592"/>
                  </a:lnTo>
                  <a:lnTo>
                    <a:pt x="2185" y="1595"/>
                  </a:lnTo>
                  <a:lnTo>
                    <a:pt x="2159" y="1595"/>
                  </a:lnTo>
                  <a:lnTo>
                    <a:pt x="2145" y="1593"/>
                  </a:lnTo>
                  <a:lnTo>
                    <a:pt x="2134" y="1587"/>
                  </a:lnTo>
                  <a:lnTo>
                    <a:pt x="2125" y="1578"/>
                  </a:lnTo>
                  <a:lnTo>
                    <a:pt x="2119" y="1567"/>
                  </a:lnTo>
                  <a:lnTo>
                    <a:pt x="2117" y="1553"/>
                  </a:lnTo>
                  <a:lnTo>
                    <a:pt x="2117" y="1133"/>
                  </a:lnTo>
                  <a:lnTo>
                    <a:pt x="2080" y="1133"/>
                  </a:lnTo>
                  <a:lnTo>
                    <a:pt x="2080" y="1553"/>
                  </a:lnTo>
                  <a:lnTo>
                    <a:pt x="2078" y="1567"/>
                  </a:lnTo>
                  <a:lnTo>
                    <a:pt x="2072" y="1578"/>
                  </a:lnTo>
                  <a:lnTo>
                    <a:pt x="2062" y="1587"/>
                  </a:lnTo>
                  <a:lnTo>
                    <a:pt x="2050" y="1593"/>
                  </a:lnTo>
                  <a:lnTo>
                    <a:pt x="2038" y="1595"/>
                  </a:lnTo>
                  <a:lnTo>
                    <a:pt x="2011" y="1595"/>
                  </a:lnTo>
                  <a:lnTo>
                    <a:pt x="1995" y="1592"/>
                  </a:lnTo>
                  <a:lnTo>
                    <a:pt x="1983" y="1584"/>
                  </a:lnTo>
                  <a:lnTo>
                    <a:pt x="1973" y="1571"/>
                  </a:lnTo>
                  <a:lnTo>
                    <a:pt x="1969" y="1556"/>
                  </a:lnTo>
                  <a:lnTo>
                    <a:pt x="1961" y="1307"/>
                  </a:lnTo>
                  <a:lnTo>
                    <a:pt x="1980" y="1296"/>
                  </a:lnTo>
                  <a:lnTo>
                    <a:pt x="1998" y="1282"/>
                  </a:lnTo>
                  <a:lnTo>
                    <a:pt x="2012" y="1266"/>
                  </a:lnTo>
                  <a:lnTo>
                    <a:pt x="2025" y="1247"/>
                  </a:lnTo>
                  <a:lnTo>
                    <a:pt x="2035" y="1223"/>
                  </a:lnTo>
                  <a:lnTo>
                    <a:pt x="2040" y="1199"/>
                  </a:lnTo>
                  <a:lnTo>
                    <a:pt x="2041" y="1174"/>
                  </a:lnTo>
                  <a:lnTo>
                    <a:pt x="2038" y="1149"/>
                  </a:lnTo>
                  <a:lnTo>
                    <a:pt x="2029" y="1125"/>
                  </a:lnTo>
                  <a:lnTo>
                    <a:pt x="2018" y="1103"/>
                  </a:lnTo>
                  <a:lnTo>
                    <a:pt x="1894" y="917"/>
                  </a:lnTo>
                  <a:lnTo>
                    <a:pt x="1909" y="696"/>
                  </a:lnTo>
                  <a:lnTo>
                    <a:pt x="1913" y="676"/>
                  </a:lnTo>
                  <a:lnTo>
                    <a:pt x="1919" y="658"/>
                  </a:lnTo>
                  <a:lnTo>
                    <a:pt x="1928" y="644"/>
                  </a:lnTo>
                  <a:lnTo>
                    <a:pt x="1938" y="632"/>
                  </a:lnTo>
                  <a:lnTo>
                    <a:pt x="1950" y="623"/>
                  </a:lnTo>
                  <a:lnTo>
                    <a:pt x="1963" y="616"/>
                  </a:lnTo>
                  <a:lnTo>
                    <a:pt x="1975" y="611"/>
                  </a:lnTo>
                  <a:lnTo>
                    <a:pt x="1988" y="607"/>
                  </a:lnTo>
                  <a:lnTo>
                    <a:pt x="2009" y="604"/>
                  </a:lnTo>
                  <a:lnTo>
                    <a:pt x="2033" y="602"/>
                  </a:lnTo>
                  <a:lnTo>
                    <a:pt x="2059" y="601"/>
                  </a:lnTo>
                  <a:lnTo>
                    <a:pt x="2081" y="601"/>
                  </a:lnTo>
                  <a:lnTo>
                    <a:pt x="2098" y="601"/>
                  </a:lnTo>
                  <a:close/>
                  <a:moveTo>
                    <a:pt x="223" y="410"/>
                  </a:moveTo>
                  <a:lnTo>
                    <a:pt x="251" y="414"/>
                  </a:lnTo>
                  <a:lnTo>
                    <a:pt x="277" y="423"/>
                  </a:lnTo>
                  <a:lnTo>
                    <a:pt x="300" y="437"/>
                  </a:lnTo>
                  <a:lnTo>
                    <a:pt x="319" y="456"/>
                  </a:lnTo>
                  <a:lnTo>
                    <a:pt x="334" y="480"/>
                  </a:lnTo>
                  <a:lnTo>
                    <a:pt x="343" y="506"/>
                  </a:lnTo>
                  <a:lnTo>
                    <a:pt x="346" y="533"/>
                  </a:lnTo>
                  <a:lnTo>
                    <a:pt x="344" y="559"/>
                  </a:lnTo>
                  <a:lnTo>
                    <a:pt x="337" y="583"/>
                  </a:lnTo>
                  <a:lnTo>
                    <a:pt x="325" y="604"/>
                  </a:lnTo>
                  <a:lnTo>
                    <a:pt x="311" y="622"/>
                  </a:lnTo>
                  <a:lnTo>
                    <a:pt x="293" y="638"/>
                  </a:lnTo>
                  <a:lnTo>
                    <a:pt x="271" y="650"/>
                  </a:lnTo>
                  <a:lnTo>
                    <a:pt x="248" y="657"/>
                  </a:lnTo>
                  <a:lnTo>
                    <a:pt x="223" y="660"/>
                  </a:lnTo>
                  <a:lnTo>
                    <a:pt x="198" y="657"/>
                  </a:lnTo>
                  <a:lnTo>
                    <a:pt x="174" y="650"/>
                  </a:lnTo>
                  <a:lnTo>
                    <a:pt x="153" y="638"/>
                  </a:lnTo>
                  <a:lnTo>
                    <a:pt x="135" y="622"/>
                  </a:lnTo>
                  <a:lnTo>
                    <a:pt x="119" y="604"/>
                  </a:lnTo>
                  <a:lnTo>
                    <a:pt x="109" y="583"/>
                  </a:lnTo>
                  <a:lnTo>
                    <a:pt x="101" y="559"/>
                  </a:lnTo>
                  <a:lnTo>
                    <a:pt x="99" y="533"/>
                  </a:lnTo>
                  <a:lnTo>
                    <a:pt x="102" y="506"/>
                  </a:lnTo>
                  <a:lnTo>
                    <a:pt x="112" y="480"/>
                  </a:lnTo>
                  <a:lnTo>
                    <a:pt x="127" y="456"/>
                  </a:lnTo>
                  <a:lnTo>
                    <a:pt x="146" y="437"/>
                  </a:lnTo>
                  <a:lnTo>
                    <a:pt x="169" y="423"/>
                  </a:lnTo>
                  <a:lnTo>
                    <a:pt x="194" y="414"/>
                  </a:lnTo>
                  <a:lnTo>
                    <a:pt x="223" y="410"/>
                  </a:lnTo>
                  <a:close/>
                  <a:moveTo>
                    <a:pt x="2098" y="337"/>
                  </a:moveTo>
                  <a:lnTo>
                    <a:pt x="2124" y="340"/>
                  </a:lnTo>
                  <a:lnTo>
                    <a:pt x="2149" y="349"/>
                  </a:lnTo>
                  <a:lnTo>
                    <a:pt x="2170" y="362"/>
                  </a:lnTo>
                  <a:lnTo>
                    <a:pt x="2188" y="380"/>
                  </a:lnTo>
                  <a:lnTo>
                    <a:pt x="2201" y="401"/>
                  </a:lnTo>
                  <a:lnTo>
                    <a:pt x="2210" y="426"/>
                  </a:lnTo>
                  <a:lnTo>
                    <a:pt x="2213" y="452"/>
                  </a:lnTo>
                  <a:lnTo>
                    <a:pt x="2211" y="480"/>
                  </a:lnTo>
                  <a:lnTo>
                    <a:pt x="2203" y="504"/>
                  </a:lnTo>
                  <a:lnTo>
                    <a:pt x="2189" y="525"/>
                  </a:lnTo>
                  <a:lnTo>
                    <a:pt x="2171" y="544"/>
                  </a:lnTo>
                  <a:lnTo>
                    <a:pt x="2150" y="558"/>
                  </a:lnTo>
                  <a:lnTo>
                    <a:pt x="2124" y="566"/>
                  </a:lnTo>
                  <a:lnTo>
                    <a:pt x="2098" y="569"/>
                  </a:lnTo>
                  <a:lnTo>
                    <a:pt x="2072" y="566"/>
                  </a:lnTo>
                  <a:lnTo>
                    <a:pt x="2047" y="558"/>
                  </a:lnTo>
                  <a:lnTo>
                    <a:pt x="2026" y="544"/>
                  </a:lnTo>
                  <a:lnTo>
                    <a:pt x="2008" y="525"/>
                  </a:lnTo>
                  <a:lnTo>
                    <a:pt x="1994" y="504"/>
                  </a:lnTo>
                  <a:lnTo>
                    <a:pt x="1986" y="480"/>
                  </a:lnTo>
                  <a:lnTo>
                    <a:pt x="1983" y="452"/>
                  </a:lnTo>
                  <a:lnTo>
                    <a:pt x="1986" y="426"/>
                  </a:lnTo>
                  <a:lnTo>
                    <a:pt x="1994" y="401"/>
                  </a:lnTo>
                  <a:lnTo>
                    <a:pt x="2008" y="380"/>
                  </a:lnTo>
                  <a:lnTo>
                    <a:pt x="2026" y="362"/>
                  </a:lnTo>
                  <a:lnTo>
                    <a:pt x="2047" y="349"/>
                  </a:lnTo>
                  <a:lnTo>
                    <a:pt x="2072" y="340"/>
                  </a:lnTo>
                  <a:lnTo>
                    <a:pt x="2098" y="337"/>
                  </a:lnTo>
                  <a:close/>
                  <a:moveTo>
                    <a:pt x="1436" y="251"/>
                  </a:moveTo>
                  <a:lnTo>
                    <a:pt x="1452" y="251"/>
                  </a:lnTo>
                  <a:lnTo>
                    <a:pt x="1474" y="252"/>
                  </a:lnTo>
                  <a:lnTo>
                    <a:pt x="1497" y="254"/>
                  </a:lnTo>
                  <a:lnTo>
                    <a:pt x="1520" y="256"/>
                  </a:lnTo>
                  <a:lnTo>
                    <a:pt x="1540" y="258"/>
                  </a:lnTo>
                  <a:lnTo>
                    <a:pt x="1554" y="262"/>
                  </a:lnTo>
                  <a:lnTo>
                    <a:pt x="1568" y="267"/>
                  </a:lnTo>
                  <a:lnTo>
                    <a:pt x="1581" y="276"/>
                  </a:lnTo>
                  <a:lnTo>
                    <a:pt x="1594" y="287"/>
                  </a:lnTo>
                  <a:lnTo>
                    <a:pt x="1605" y="302"/>
                  </a:lnTo>
                  <a:lnTo>
                    <a:pt x="1612" y="321"/>
                  </a:lnTo>
                  <a:lnTo>
                    <a:pt x="1616" y="342"/>
                  </a:lnTo>
                  <a:lnTo>
                    <a:pt x="1630" y="536"/>
                  </a:lnTo>
                  <a:lnTo>
                    <a:pt x="1611" y="523"/>
                  </a:lnTo>
                  <a:lnTo>
                    <a:pt x="1590" y="513"/>
                  </a:lnTo>
                  <a:lnTo>
                    <a:pt x="1568" y="508"/>
                  </a:lnTo>
                  <a:lnTo>
                    <a:pt x="1544" y="506"/>
                  </a:lnTo>
                  <a:lnTo>
                    <a:pt x="1243" y="506"/>
                  </a:lnTo>
                  <a:lnTo>
                    <a:pt x="1255" y="342"/>
                  </a:lnTo>
                  <a:lnTo>
                    <a:pt x="1259" y="321"/>
                  </a:lnTo>
                  <a:lnTo>
                    <a:pt x="1267" y="302"/>
                  </a:lnTo>
                  <a:lnTo>
                    <a:pt x="1277" y="287"/>
                  </a:lnTo>
                  <a:lnTo>
                    <a:pt x="1289" y="276"/>
                  </a:lnTo>
                  <a:lnTo>
                    <a:pt x="1302" y="267"/>
                  </a:lnTo>
                  <a:lnTo>
                    <a:pt x="1316" y="262"/>
                  </a:lnTo>
                  <a:lnTo>
                    <a:pt x="1330" y="258"/>
                  </a:lnTo>
                  <a:lnTo>
                    <a:pt x="1351" y="256"/>
                  </a:lnTo>
                  <a:lnTo>
                    <a:pt x="1374" y="254"/>
                  </a:lnTo>
                  <a:lnTo>
                    <a:pt x="1398" y="252"/>
                  </a:lnTo>
                  <a:lnTo>
                    <a:pt x="1419" y="251"/>
                  </a:lnTo>
                  <a:lnTo>
                    <a:pt x="1436" y="251"/>
                  </a:lnTo>
                  <a:close/>
                  <a:moveTo>
                    <a:pt x="870" y="251"/>
                  </a:moveTo>
                  <a:lnTo>
                    <a:pt x="887" y="251"/>
                  </a:lnTo>
                  <a:lnTo>
                    <a:pt x="908" y="252"/>
                  </a:lnTo>
                  <a:lnTo>
                    <a:pt x="932" y="254"/>
                  </a:lnTo>
                  <a:lnTo>
                    <a:pt x="955" y="256"/>
                  </a:lnTo>
                  <a:lnTo>
                    <a:pt x="976" y="258"/>
                  </a:lnTo>
                  <a:lnTo>
                    <a:pt x="990" y="262"/>
                  </a:lnTo>
                  <a:lnTo>
                    <a:pt x="1004" y="267"/>
                  </a:lnTo>
                  <a:lnTo>
                    <a:pt x="1017" y="276"/>
                  </a:lnTo>
                  <a:lnTo>
                    <a:pt x="1029" y="287"/>
                  </a:lnTo>
                  <a:lnTo>
                    <a:pt x="1039" y="302"/>
                  </a:lnTo>
                  <a:lnTo>
                    <a:pt x="1047" y="321"/>
                  </a:lnTo>
                  <a:lnTo>
                    <a:pt x="1051" y="342"/>
                  </a:lnTo>
                  <a:lnTo>
                    <a:pt x="1063" y="506"/>
                  </a:lnTo>
                  <a:lnTo>
                    <a:pt x="818" y="506"/>
                  </a:lnTo>
                  <a:lnTo>
                    <a:pt x="790" y="508"/>
                  </a:lnTo>
                  <a:lnTo>
                    <a:pt x="764" y="517"/>
                  </a:lnTo>
                  <a:lnTo>
                    <a:pt x="739" y="529"/>
                  </a:lnTo>
                  <a:lnTo>
                    <a:pt x="718" y="547"/>
                  </a:lnTo>
                  <a:lnTo>
                    <a:pt x="700" y="568"/>
                  </a:lnTo>
                  <a:lnTo>
                    <a:pt x="675" y="606"/>
                  </a:lnTo>
                  <a:lnTo>
                    <a:pt x="673" y="598"/>
                  </a:lnTo>
                  <a:lnTo>
                    <a:pt x="673" y="588"/>
                  </a:lnTo>
                  <a:lnTo>
                    <a:pt x="690" y="342"/>
                  </a:lnTo>
                  <a:lnTo>
                    <a:pt x="694" y="321"/>
                  </a:lnTo>
                  <a:lnTo>
                    <a:pt x="701" y="302"/>
                  </a:lnTo>
                  <a:lnTo>
                    <a:pt x="712" y="287"/>
                  </a:lnTo>
                  <a:lnTo>
                    <a:pt x="725" y="276"/>
                  </a:lnTo>
                  <a:lnTo>
                    <a:pt x="737" y="267"/>
                  </a:lnTo>
                  <a:lnTo>
                    <a:pt x="752" y="262"/>
                  </a:lnTo>
                  <a:lnTo>
                    <a:pt x="766" y="258"/>
                  </a:lnTo>
                  <a:lnTo>
                    <a:pt x="786" y="256"/>
                  </a:lnTo>
                  <a:lnTo>
                    <a:pt x="809" y="254"/>
                  </a:lnTo>
                  <a:lnTo>
                    <a:pt x="832" y="252"/>
                  </a:lnTo>
                  <a:lnTo>
                    <a:pt x="854" y="251"/>
                  </a:lnTo>
                  <a:lnTo>
                    <a:pt x="870" y="251"/>
                  </a:lnTo>
                  <a:close/>
                  <a:moveTo>
                    <a:pt x="1436" y="0"/>
                  </a:moveTo>
                  <a:lnTo>
                    <a:pt x="1461" y="3"/>
                  </a:lnTo>
                  <a:lnTo>
                    <a:pt x="1483" y="12"/>
                  </a:lnTo>
                  <a:lnTo>
                    <a:pt x="1504" y="24"/>
                  </a:lnTo>
                  <a:lnTo>
                    <a:pt x="1521" y="41"/>
                  </a:lnTo>
                  <a:lnTo>
                    <a:pt x="1534" y="61"/>
                  </a:lnTo>
                  <a:lnTo>
                    <a:pt x="1542" y="85"/>
                  </a:lnTo>
                  <a:lnTo>
                    <a:pt x="1545" y="110"/>
                  </a:lnTo>
                  <a:lnTo>
                    <a:pt x="1543" y="135"/>
                  </a:lnTo>
                  <a:lnTo>
                    <a:pt x="1535" y="158"/>
                  </a:lnTo>
                  <a:lnTo>
                    <a:pt x="1522" y="180"/>
                  </a:lnTo>
                  <a:lnTo>
                    <a:pt x="1504" y="198"/>
                  </a:lnTo>
                  <a:lnTo>
                    <a:pt x="1484" y="210"/>
                  </a:lnTo>
                  <a:lnTo>
                    <a:pt x="1461" y="219"/>
                  </a:lnTo>
                  <a:lnTo>
                    <a:pt x="1436" y="222"/>
                  </a:lnTo>
                  <a:lnTo>
                    <a:pt x="1410" y="219"/>
                  </a:lnTo>
                  <a:lnTo>
                    <a:pt x="1387" y="210"/>
                  </a:lnTo>
                  <a:lnTo>
                    <a:pt x="1366" y="198"/>
                  </a:lnTo>
                  <a:lnTo>
                    <a:pt x="1349" y="180"/>
                  </a:lnTo>
                  <a:lnTo>
                    <a:pt x="1336" y="158"/>
                  </a:lnTo>
                  <a:lnTo>
                    <a:pt x="1328" y="135"/>
                  </a:lnTo>
                  <a:lnTo>
                    <a:pt x="1325" y="110"/>
                  </a:lnTo>
                  <a:lnTo>
                    <a:pt x="1328" y="85"/>
                  </a:lnTo>
                  <a:lnTo>
                    <a:pt x="1336" y="61"/>
                  </a:lnTo>
                  <a:lnTo>
                    <a:pt x="1350" y="41"/>
                  </a:lnTo>
                  <a:lnTo>
                    <a:pt x="1367" y="24"/>
                  </a:lnTo>
                  <a:lnTo>
                    <a:pt x="1387" y="12"/>
                  </a:lnTo>
                  <a:lnTo>
                    <a:pt x="1410" y="3"/>
                  </a:lnTo>
                  <a:lnTo>
                    <a:pt x="1436" y="0"/>
                  </a:lnTo>
                  <a:close/>
                  <a:moveTo>
                    <a:pt x="870" y="0"/>
                  </a:moveTo>
                  <a:lnTo>
                    <a:pt x="896" y="3"/>
                  </a:lnTo>
                  <a:lnTo>
                    <a:pt x="919" y="12"/>
                  </a:lnTo>
                  <a:lnTo>
                    <a:pt x="939" y="24"/>
                  </a:lnTo>
                  <a:lnTo>
                    <a:pt x="956" y="41"/>
                  </a:lnTo>
                  <a:lnTo>
                    <a:pt x="970" y="61"/>
                  </a:lnTo>
                  <a:lnTo>
                    <a:pt x="977" y="85"/>
                  </a:lnTo>
                  <a:lnTo>
                    <a:pt x="980" y="110"/>
                  </a:lnTo>
                  <a:lnTo>
                    <a:pt x="978" y="135"/>
                  </a:lnTo>
                  <a:lnTo>
                    <a:pt x="970" y="158"/>
                  </a:lnTo>
                  <a:lnTo>
                    <a:pt x="957" y="180"/>
                  </a:lnTo>
                  <a:lnTo>
                    <a:pt x="940" y="198"/>
                  </a:lnTo>
                  <a:lnTo>
                    <a:pt x="919" y="210"/>
                  </a:lnTo>
                  <a:lnTo>
                    <a:pt x="896" y="219"/>
                  </a:lnTo>
                  <a:lnTo>
                    <a:pt x="870" y="222"/>
                  </a:lnTo>
                  <a:lnTo>
                    <a:pt x="845" y="219"/>
                  </a:lnTo>
                  <a:lnTo>
                    <a:pt x="822" y="210"/>
                  </a:lnTo>
                  <a:lnTo>
                    <a:pt x="801" y="198"/>
                  </a:lnTo>
                  <a:lnTo>
                    <a:pt x="784" y="180"/>
                  </a:lnTo>
                  <a:lnTo>
                    <a:pt x="771" y="158"/>
                  </a:lnTo>
                  <a:lnTo>
                    <a:pt x="763" y="135"/>
                  </a:lnTo>
                  <a:lnTo>
                    <a:pt x="761" y="110"/>
                  </a:lnTo>
                  <a:lnTo>
                    <a:pt x="764" y="85"/>
                  </a:lnTo>
                  <a:lnTo>
                    <a:pt x="772" y="61"/>
                  </a:lnTo>
                  <a:lnTo>
                    <a:pt x="785" y="41"/>
                  </a:lnTo>
                  <a:lnTo>
                    <a:pt x="802" y="24"/>
                  </a:lnTo>
                  <a:lnTo>
                    <a:pt x="822" y="12"/>
                  </a:lnTo>
                  <a:lnTo>
                    <a:pt x="845" y="3"/>
                  </a:lnTo>
                  <a:lnTo>
                    <a:pt x="870" y="0"/>
                  </a:lnTo>
                  <a:close/>
                </a:path>
              </a:pathLst>
            </a:custGeom>
            <a:solidFill>
              <a:srgbClr val="8DB5CC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26" name="Google Shape;626;p14"/>
          <p:cNvSpPr/>
          <p:nvPr/>
        </p:nvSpPr>
        <p:spPr>
          <a:xfrm rot="10800000">
            <a:off x="4377425" y="3858245"/>
            <a:ext cx="1640379" cy="2309313"/>
          </a:xfrm>
          <a:prstGeom prst="rect">
            <a:avLst/>
          </a:prstGeom>
          <a:solidFill>
            <a:srgbClr val="178DCD"/>
          </a:solidFill>
          <a:ln w="12700" cap="flat" cmpd="sng">
            <a:solidFill>
              <a:schemeClr val="accent4">
                <a:alpha val="60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00" tIns="45700" rIns="91400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libri"/>
              <a:buNone/>
            </a:pPr>
            <a:endParaRPr sz="15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7" name="Google Shape;627;p14"/>
          <p:cNvSpPr txBox="1"/>
          <p:nvPr/>
        </p:nvSpPr>
        <p:spPr>
          <a:xfrm>
            <a:off x="4397061" y="3952948"/>
            <a:ext cx="1620743" cy="444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85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-US" sz="1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Apoyo a las</a:t>
            </a:r>
            <a:endParaRPr/>
          </a:p>
          <a:p>
            <a:pPr marL="0" marR="0" lvl="0" indent="0" algn="ctr" rtl="0">
              <a:lnSpc>
                <a:spcPct val="1285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-US" sz="1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Decisiones</a:t>
            </a:r>
            <a:endParaRPr sz="14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8" name="Google Shape;628;p14"/>
          <p:cNvSpPr txBox="1"/>
          <p:nvPr/>
        </p:nvSpPr>
        <p:spPr>
          <a:xfrm>
            <a:off x="4371884" y="5417893"/>
            <a:ext cx="1645919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25" tIns="0" rIns="73125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Adquirir conocimiento situacional y habilitar toma de decisiones basada en información</a:t>
            </a:r>
            <a:endParaRPr/>
          </a:p>
        </p:txBody>
      </p:sp>
      <p:grpSp>
        <p:nvGrpSpPr>
          <p:cNvPr id="629" name="Google Shape;629;p14"/>
          <p:cNvGrpSpPr/>
          <p:nvPr/>
        </p:nvGrpSpPr>
        <p:grpSpPr>
          <a:xfrm>
            <a:off x="4819362" y="4534689"/>
            <a:ext cx="777397" cy="617525"/>
            <a:chOff x="6468503" y="2092603"/>
            <a:chExt cx="823143" cy="653864"/>
          </a:xfrm>
        </p:grpSpPr>
        <p:sp>
          <p:nvSpPr>
            <p:cNvPr id="630" name="Google Shape;630;p14"/>
            <p:cNvSpPr/>
            <p:nvPr/>
          </p:nvSpPr>
          <p:spPr>
            <a:xfrm>
              <a:off x="6706001" y="2092603"/>
              <a:ext cx="494788" cy="367243"/>
            </a:xfrm>
            <a:custGeom>
              <a:avLst/>
              <a:gdLst/>
              <a:ahLst/>
              <a:cxnLst/>
              <a:rect l="l" t="t" r="r" b="b"/>
              <a:pathLst>
                <a:path w="1574" h="1167" extrusionOk="0">
                  <a:moveTo>
                    <a:pt x="318" y="1068"/>
                  </a:moveTo>
                  <a:lnTo>
                    <a:pt x="1193" y="1068"/>
                  </a:lnTo>
                  <a:lnTo>
                    <a:pt x="1185" y="1167"/>
                  </a:lnTo>
                  <a:lnTo>
                    <a:pt x="315" y="1167"/>
                  </a:lnTo>
                  <a:lnTo>
                    <a:pt x="318" y="1068"/>
                  </a:lnTo>
                  <a:close/>
                  <a:moveTo>
                    <a:pt x="0" y="0"/>
                  </a:moveTo>
                  <a:lnTo>
                    <a:pt x="1574" y="0"/>
                  </a:lnTo>
                  <a:lnTo>
                    <a:pt x="1574" y="267"/>
                  </a:lnTo>
                  <a:lnTo>
                    <a:pt x="1572" y="267"/>
                  </a:lnTo>
                  <a:lnTo>
                    <a:pt x="1538" y="269"/>
                  </a:lnTo>
                  <a:lnTo>
                    <a:pt x="1505" y="277"/>
                  </a:lnTo>
                  <a:lnTo>
                    <a:pt x="1475" y="287"/>
                  </a:lnTo>
                  <a:lnTo>
                    <a:pt x="1475" y="99"/>
                  </a:lnTo>
                  <a:lnTo>
                    <a:pt x="99" y="99"/>
                  </a:lnTo>
                  <a:lnTo>
                    <a:pt x="99" y="287"/>
                  </a:lnTo>
                  <a:lnTo>
                    <a:pt x="68" y="277"/>
                  </a:lnTo>
                  <a:lnTo>
                    <a:pt x="35" y="269"/>
                  </a:lnTo>
                  <a:lnTo>
                    <a:pt x="0" y="267"/>
                  </a:lnTo>
                  <a:lnTo>
                    <a:pt x="0" y="2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DB5CC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631" name="Google Shape;631;p14"/>
            <p:cNvGrpSpPr/>
            <p:nvPr/>
          </p:nvGrpSpPr>
          <p:grpSpPr>
            <a:xfrm>
              <a:off x="6468503" y="2148704"/>
              <a:ext cx="823143" cy="597763"/>
              <a:chOff x="4583926" y="4793997"/>
              <a:chExt cx="823143" cy="597763"/>
            </a:xfrm>
          </p:grpSpPr>
          <p:sp>
            <p:nvSpPr>
              <p:cNvPr id="632" name="Google Shape;632;p14"/>
              <p:cNvSpPr/>
              <p:nvPr/>
            </p:nvSpPr>
            <p:spPr>
              <a:xfrm>
                <a:off x="4879215" y="4793997"/>
                <a:ext cx="381759" cy="249612"/>
              </a:xfrm>
              <a:custGeom>
                <a:avLst/>
                <a:gdLst/>
                <a:ahLst/>
                <a:cxnLst/>
                <a:rect l="l" t="t" r="r" b="b"/>
                <a:pathLst>
                  <a:path w="1462" h="956" extrusionOk="0">
                    <a:moveTo>
                      <a:pt x="826" y="312"/>
                    </a:moveTo>
                    <a:lnTo>
                      <a:pt x="814" y="329"/>
                    </a:lnTo>
                    <a:lnTo>
                      <a:pt x="800" y="343"/>
                    </a:lnTo>
                    <a:lnTo>
                      <a:pt x="781" y="354"/>
                    </a:lnTo>
                    <a:lnTo>
                      <a:pt x="781" y="570"/>
                    </a:lnTo>
                    <a:lnTo>
                      <a:pt x="799" y="580"/>
                    </a:lnTo>
                    <a:lnTo>
                      <a:pt x="813" y="594"/>
                    </a:lnTo>
                    <a:lnTo>
                      <a:pt x="824" y="610"/>
                    </a:lnTo>
                    <a:lnTo>
                      <a:pt x="831" y="629"/>
                    </a:lnTo>
                    <a:lnTo>
                      <a:pt x="1044" y="652"/>
                    </a:lnTo>
                    <a:lnTo>
                      <a:pt x="1054" y="635"/>
                    </a:lnTo>
                    <a:lnTo>
                      <a:pt x="1069" y="621"/>
                    </a:lnTo>
                    <a:lnTo>
                      <a:pt x="1087" y="612"/>
                    </a:lnTo>
                    <a:lnTo>
                      <a:pt x="1107" y="606"/>
                    </a:lnTo>
                    <a:lnTo>
                      <a:pt x="1148" y="432"/>
                    </a:lnTo>
                    <a:lnTo>
                      <a:pt x="1137" y="420"/>
                    </a:lnTo>
                    <a:lnTo>
                      <a:pt x="1127" y="406"/>
                    </a:lnTo>
                    <a:lnTo>
                      <a:pt x="1122" y="390"/>
                    </a:lnTo>
                    <a:lnTo>
                      <a:pt x="1119" y="372"/>
                    </a:lnTo>
                    <a:lnTo>
                      <a:pt x="826" y="312"/>
                    </a:lnTo>
                    <a:close/>
                    <a:moveTo>
                      <a:pt x="320" y="0"/>
                    </a:moveTo>
                    <a:lnTo>
                      <a:pt x="368" y="0"/>
                    </a:lnTo>
                    <a:lnTo>
                      <a:pt x="359" y="170"/>
                    </a:lnTo>
                    <a:lnTo>
                      <a:pt x="377" y="180"/>
                    </a:lnTo>
                    <a:lnTo>
                      <a:pt x="393" y="192"/>
                    </a:lnTo>
                    <a:lnTo>
                      <a:pt x="406" y="209"/>
                    </a:lnTo>
                    <a:lnTo>
                      <a:pt x="413" y="228"/>
                    </a:lnTo>
                    <a:lnTo>
                      <a:pt x="416" y="249"/>
                    </a:lnTo>
                    <a:lnTo>
                      <a:pt x="413" y="271"/>
                    </a:lnTo>
                    <a:lnTo>
                      <a:pt x="405" y="292"/>
                    </a:lnTo>
                    <a:lnTo>
                      <a:pt x="392" y="308"/>
                    </a:lnTo>
                    <a:lnTo>
                      <a:pt x="375" y="321"/>
                    </a:lnTo>
                    <a:lnTo>
                      <a:pt x="356" y="330"/>
                    </a:lnTo>
                    <a:lnTo>
                      <a:pt x="356" y="425"/>
                    </a:lnTo>
                    <a:lnTo>
                      <a:pt x="371" y="431"/>
                    </a:lnTo>
                    <a:lnTo>
                      <a:pt x="385" y="439"/>
                    </a:lnTo>
                    <a:lnTo>
                      <a:pt x="667" y="275"/>
                    </a:lnTo>
                    <a:lnTo>
                      <a:pt x="669" y="256"/>
                    </a:lnTo>
                    <a:lnTo>
                      <a:pt x="675" y="238"/>
                    </a:lnTo>
                    <a:lnTo>
                      <a:pt x="686" y="222"/>
                    </a:lnTo>
                    <a:lnTo>
                      <a:pt x="544" y="0"/>
                    </a:lnTo>
                    <a:lnTo>
                      <a:pt x="604" y="0"/>
                    </a:lnTo>
                    <a:lnTo>
                      <a:pt x="729" y="194"/>
                    </a:lnTo>
                    <a:lnTo>
                      <a:pt x="739" y="191"/>
                    </a:lnTo>
                    <a:lnTo>
                      <a:pt x="751" y="191"/>
                    </a:lnTo>
                    <a:lnTo>
                      <a:pt x="755" y="191"/>
                    </a:lnTo>
                    <a:lnTo>
                      <a:pt x="761" y="192"/>
                    </a:lnTo>
                    <a:lnTo>
                      <a:pt x="850" y="0"/>
                    </a:lnTo>
                    <a:lnTo>
                      <a:pt x="906" y="0"/>
                    </a:lnTo>
                    <a:lnTo>
                      <a:pt x="907" y="0"/>
                    </a:lnTo>
                    <a:lnTo>
                      <a:pt x="807" y="213"/>
                    </a:lnTo>
                    <a:lnTo>
                      <a:pt x="822" y="230"/>
                    </a:lnTo>
                    <a:lnTo>
                      <a:pt x="831" y="250"/>
                    </a:lnTo>
                    <a:lnTo>
                      <a:pt x="1139" y="315"/>
                    </a:lnTo>
                    <a:lnTo>
                      <a:pt x="1151" y="302"/>
                    </a:lnTo>
                    <a:lnTo>
                      <a:pt x="1166" y="293"/>
                    </a:lnTo>
                    <a:lnTo>
                      <a:pt x="1184" y="286"/>
                    </a:lnTo>
                    <a:lnTo>
                      <a:pt x="1202" y="284"/>
                    </a:lnTo>
                    <a:lnTo>
                      <a:pt x="1223" y="286"/>
                    </a:lnTo>
                    <a:lnTo>
                      <a:pt x="1241" y="294"/>
                    </a:lnTo>
                    <a:lnTo>
                      <a:pt x="1462" y="135"/>
                    </a:lnTo>
                    <a:lnTo>
                      <a:pt x="1462" y="194"/>
                    </a:lnTo>
                    <a:lnTo>
                      <a:pt x="1276" y="327"/>
                    </a:lnTo>
                    <a:lnTo>
                      <a:pt x="1285" y="348"/>
                    </a:lnTo>
                    <a:lnTo>
                      <a:pt x="1287" y="369"/>
                    </a:lnTo>
                    <a:lnTo>
                      <a:pt x="1285" y="390"/>
                    </a:lnTo>
                    <a:lnTo>
                      <a:pt x="1276" y="410"/>
                    </a:lnTo>
                    <a:lnTo>
                      <a:pt x="1263" y="427"/>
                    </a:lnTo>
                    <a:lnTo>
                      <a:pt x="1247" y="439"/>
                    </a:lnTo>
                    <a:lnTo>
                      <a:pt x="1227" y="449"/>
                    </a:lnTo>
                    <a:lnTo>
                      <a:pt x="1205" y="452"/>
                    </a:lnTo>
                    <a:lnTo>
                      <a:pt x="1166" y="620"/>
                    </a:lnTo>
                    <a:lnTo>
                      <a:pt x="1181" y="634"/>
                    </a:lnTo>
                    <a:lnTo>
                      <a:pt x="1193" y="650"/>
                    </a:lnTo>
                    <a:lnTo>
                      <a:pt x="1200" y="669"/>
                    </a:lnTo>
                    <a:lnTo>
                      <a:pt x="1202" y="690"/>
                    </a:lnTo>
                    <a:lnTo>
                      <a:pt x="1200" y="712"/>
                    </a:lnTo>
                    <a:lnTo>
                      <a:pt x="1191" y="732"/>
                    </a:lnTo>
                    <a:lnTo>
                      <a:pt x="1177" y="750"/>
                    </a:lnTo>
                    <a:lnTo>
                      <a:pt x="1160" y="763"/>
                    </a:lnTo>
                    <a:lnTo>
                      <a:pt x="1201" y="956"/>
                    </a:lnTo>
                    <a:lnTo>
                      <a:pt x="1152" y="956"/>
                    </a:lnTo>
                    <a:lnTo>
                      <a:pt x="1113" y="773"/>
                    </a:lnTo>
                    <a:lnTo>
                      <a:pt x="1092" y="769"/>
                    </a:lnTo>
                    <a:lnTo>
                      <a:pt x="1073" y="761"/>
                    </a:lnTo>
                    <a:lnTo>
                      <a:pt x="1057" y="748"/>
                    </a:lnTo>
                    <a:lnTo>
                      <a:pt x="1045" y="731"/>
                    </a:lnTo>
                    <a:lnTo>
                      <a:pt x="1037" y="712"/>
                    </a:lnTo>
                    <a:lnTo>
                      <a:pt x="825" y="688"/>
                    </a:lnTo>
                    <a:lnTo>
                      <a:pt x="813" y="705"/>
                    </a:lnTo>
                    <a:lnTo>
                      <a:pt x="799" y="718"/>
                    </a:lnTo>
                    <a:lnTo>
                      <a:pt x="781" y="728"/>
                    </a:lnTo>
                    <a:lnTo>
                      <a:pt x="781" y="956"/>
                    </a:lnTo>
                    <a:lnTo>
                      <a:pt x="720" y="956"/>
                    </a:lnTo>
                    <a:lnTo>
                      <a:pt x="720" y="728"/>
                    </a:lnTo>
                    <a:lnTo>
                      <a:pt x="707" y="720"/>
                    </a:lnTo>
                    <a:lnTo>
                      <a:pt x="694" y="711"/>
                    </a:lnTo>
                    <a:lnTo>
                      <a:pt x="683" y="700"/>
                    </a:lnTo>
                    <a:lnTo>
                      <a:pt x="397" y="783"/>
                    </a:lnTo>
                    <a:lnTo>
                      <a:pt x="393" y="804"/>
                    </a:lnTo>
                    <a:lnTo>
                      <a:pt x="385" y="823"/>
                    </a:lnTo>
                    <a:lnTo>
                      <a:pt x="371" y="840"/>
                    </a:lnTo>
                    <a:lnTo>
                      <a:pt x="354" y="852"/>
                    </a:lnTo>
                    <a:lnTo>
                      <a:pt x="335" y="861"/>
                    </a:lnTo>
                    <a:lnTo>
                      <a:pt x="337" y="956"/>
                    </a:lnTo>
                    <a:lnTo>
                      <a:pt x="288" y="956"/>
                    </a:lnTo>
                    <a:lnTo>
                      <a:pt x="286" y="862"/>
                    </a:lnTo>
                    <a:lnTo>
                      <a:pt x="266" y="855"/>
                    </a:lnTo>
                    <a:lnTo>
                      <a:pt x="248" y="842"/>
                    </a:lnTo>
                    <a:lnTo>
                      <a:pt x="235" y="825"/>
                    </a:lnTo>
                    <a:lnTo>
                      <a:pt x="224" y="806"/>
                    </a:lnTo>
                    <a:lnTo>
                      <a:pt x="0" y="801"/>
                    </a:lnTo>
                    <a:lnTo>
                      <a:pt x="0" y="741"/>
                    </a:lnTo>
                    <a:lnTo>
                      <a:pt x="224" y="746"/>
                    </a:lnTo>
                    <a:lnTo>
                      <a:pt x="229" y="734"/>
                    </a:lnTo>
                    <a:lnTo>
                      <a:pt x="236" y="724"/>
                    </a:lnTo>
                    <a:lnTo>
                      <a:pt x="248" y="707"/>
                    </a:lnTo>
                    <a:lnTo>
                      <a:pt x="265" y="694"/>
                    </a:lnTo>
                    <a:lnTo>
                      <a:pt x="285" y="686"/>
                    </a:lnTo>
                    <a:lnTo>
                      <a:pt x="307" y="682"/>
                    </a:lnTo>
                    <a:lnTo>
                      <a:pt x="325" y="686"/>
                    </a:lnTo>
                    <a:lnTo>
                      <a:pt x="342" y="691"/>
                    </a:lnTo>
                    <a:lnTo>
                      <a:pt x="357" y="700"/>
                    </a:lnTo>
                    <a:lnTo>
                      <a:pt x="371" y="711"/>
                    </a:lnTo>
                    <a:lnTo>
                      <a:pt x="382" y="725"/>
                    </a:lnTo>
                    <a:lnTo>
                      <a:pt x="667" y="642"/>
                    </a:lnTo>
                    <a:lnTo>
                      <a:pt x="671" y="623"/>
                    </a:lnTo>
                    <a:lnTo>
                      <a:pt x="678" y="606"/>
                    </a:lnTo>
                    <a:lnTo>
                      <a:pt x="690" y="592"/>
                    </a:lnTo>
                    <a:lnTo>
                      <a:pt x="704" y="579"/>
                    </a:lnTo>
                    <a:lnTo>
                      <a:pt x="720" y="570"/>
                    </a:lnTo>
                    <a:lnTo>
                      <a:pt x="720" y="354"/>
                    </a:lnTo>
                    <a:lnTo>
                      <a:pt x="704" y="344"/>
                    </a:lnTo>
                    <a:lnTo>
                      <a:pt x="689" y="332"/>
                    </a:lnTo>
                    <a:lnTo>
                      <a:pt x="415" y="491"/>
                    </a:lnTo>
                    <a:lnTo>
                      <a:pt x="416" y="498"/>
                    </a:lnTo>
                    <a:lnTo>
                      <a:pt x="416" y="505"/>
                    </a:lnTo>
                    <a:lnTo>
                      <a:pt x="413" y="527"/>
                    </a:lnTo>
                    <a:lnTo>
                      <a:pt x="405" y="547"/>
                    </a:lnTo>
                    <a:lnTo>
                      <a:pt x="392" y="564"/>
                    </a:lnTo>
                    <a:lnTo>
                      <a:pt x="374" y="578"/>
                    </a:lnTo>
                    <a:lnTo>
                      <a:pt x="354" y="586"/>
                    </a:lnTo>
                    <a:lnTo>
                      <a:pt x="332" y="588"/>
                    </a:lnTo>
                    <a:lnTo>
                      <a:pt x="310" y="586"/>
                    </a:lnTo>
                    <a:lnTo>
                      <a:pt x="289" y="577"/>
                    </a:lnTo>
                    <a:lnTo>
                      <a:pt x="271" y="564"/>
                    </a:lnTo>
                    <a:lnTo>
                      <a:pt x="259" y="546"/>
                    </a:lnTo>
                    <a:lnTo>
                      <a:pt x="0" y="574"/>
                    </a:lnTo>
                    <a:lnTo>
                      <a:pt x="0" y="513"/>
                    </a:lnTo>
                    <a:lnTo>
                      <a:pt x="249" y="487"/>
                    </a:lnTo>
                    <a:lnTo>
                      <a:pt x="257" y="466"/>
                    </a:lnTo>
                    <a:lnTo>
                      <a:pt x="270" y="448"/>
                    </a:lnTo>
                    <a:lnTo>
                      <a:pt x="287" y="433"/>
                    </a:lnTo>
                    <a:lnTo>
                      <a:pt x="307" y="425"/>
                    </a:lnTo>
                    <a:lnTo>
                      <a:pt x="307" y="330"/>
                    </a:lnTo>
                    <a:lnTo>
                      <a:pt x="288" y="321"/>
                    </a:lnTo>
                    <a:lnTo>
                      <a:pt x="271" y="308"/>
                    </a:lnTo>
                    <a:lnTo>
                      <a:pt x="259" y="292"/>
                    </a:lnTo>
                    <a:lnTo>
                      <a:pt x="250" y="271"/>
                    </a:lnTo>
                    <a:lnTo>
                      <a:pt x="247" y="249"/>
                    </a:lnTo>
                    <a:lnTo>
                      <a:pt x="250" y="227"/>
                    </a:lnTo>
                    <a:lnTo>
                      <a:pt x="259" y="207"/>
                    </a:lnTo>
                    <a:lnTo>
                      <a:pt x="273" y="189"/>
                    </a:lnTo>
                    <a:lnTo>
                      <a:pt x="290" y="176"/>
                    </a:lnTo>
                    <a:lnTo>
                      <a:pt x="311" y="168"/>
                    </a:lnTo>
                    <a:lnTo>
                      <a:pt x="320" y="0"/>
                    </a:lnTo>
                    <a:close/>
                  </a:path>
                </a:pathLst>
              </a:custGeom>
              <a:solidFill>
                <a:srgbClr val="8DB5CC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3" name="Google Shape;633;p14"/>
              <p:cNvSpPr/>
              <p:nvPr/>
            </p:nvSpPr>
            <p:spPr>
              <a:xfrm>
                <a:off x="4583926" y="4805066"/>
                <a:ext cx="818048" cy="582750"/>
              </a:xfrm>
              <a:custGeom>
                <a:avLst/>
                <a:gdLst/>
                <a:ahLst/>
                <a:cxnLst/>
                <a:rect l="l" t="t" r="r" b="b"/>
                <a:pathLst>
                  <a:path w="2604" h="1855" extrusionOk="0">
                    <a:moveTo>
                      <a:pt x="2326" y="522"/>
                    </a:moveTo>
                    <a:lnTo>
                      <a:pt x="2345" y="522"/>
                    </a:lnTo>
                    <a:lnTo>
                      <a:pt x="2369" y="523"/>
                    </a:lnTo>
                    <a:lnTo>
                      <a:pt x="2396" y="524"/>
                    </a:lnTo>
                    <a:lnTo>
                      <a:pt x="2423" y="525"/>
                    </a:lnTo>
                    <a:lnTo>
                      <a:pt x="2450" y="528"/>
                    </a:lnTo>
                    <a:lnTo>
                      <a:pt x="2474" y="531"/>
                    </a:lnTo>
                    <a:lnTo>
                      <a:pt x="2489" y="535"/>
                    </a:lnTo>
                    <a:lnTo>
                      <a:pt x="2503" y="540"/>
                    </a:lnTo>
                    <a:lnTo>
                      <a:pt x="2519" y="548"/>
                    </a:lnTo>
                    <a:lnTo>
                      <a:pt x="2533" y="558"/>
                    </a:lnTo>
                    <a:lnTo>
                      <a:pt x="2547" y="570"/>
                    </a:lnTo>
                    <a:lnTo>
                      <a:pt x="2558" y="586"/>
                    </a:lnTo>
                    <a:lnTo>
                      <a:pt x="2569" y="604"/>
                    </a:lnTo>
                    <a:lnTo>
                      <a:pt x="2575" y="625"/>
                    </a:lnTo>
                    <a:lnTo>
                      <a:pt x="2580" y="650"/>
                    </a:lnTo>
                    <a:lnTo>
                      <a:pt x="2604" y="995"/>
                    </a:lnTo>
                    <a:lnTo>
                      <a:pt x="2603" y="1011"/>
                    </a:lnTo>
                    <a:lnTo>
                      <a:pt x="2600" y="1027"/>
                    </a:lnTo>
                    <a:lnTo>
                      <a:pt x="2591" y="1041"/>
                    </a:lnTo>
                    <a:lnTo>
                      <a:pt x="2580" y="1052"/>
                    </a:lnTo>
                    <a:lnTo>
                      <a:pt x="2565" y="1061"/>
                    </a:lnTo>
                    <a:lnTo>
                      <a:pt x="2547" y="1066"/>
                    </a:lnTo>
                    <a:lnTo>
                      <a:pt x="2524" y="1068"/>
                    </a:lnTo>
                    <a:lnTo>
                      <a:pt x="2498" y="1802"/>
                    </a:lnTo>
                    <a:lnTo>
                      <a:pt x="2495" y="1819"/>
                    </a:lnTo>
                    <a:lnTo>
                      <a:pt x="2487" y="1834"/>
                    </a:lnTo>
                    <a:lnTo>
                      <a:pt x="2475" y="1845"/>
                    </a:lnTo>
                    <a:lnTo>
                      <a:pt x="2460" y="1853"/>
                    </a:lnTo>
                    <a:lnTo>
                      <a:pt x="2442" y="1855"/>
                    </a:lnTo>
                    <a:lnTo>
                      <a:pt x="2407" y="1855"/>
                    </a:lnTo>
                    <a:lnTo>
                      <a:pt x="2389" y="1853"/>
                    </a:lnTo>
                    <a:lnTo>
                      <a:pt x="2374" y="1844"/>
                    </a:lnTo>
                    <a:lnTo>
                      <a:pt x="2362" y="1832"/>
                    </a:lnTo>
                    <a:lnTo>
                      <a:pt x="2353" y="1817"/>
                    </a:lnTo>
                    <a:lnTo>
                      <a:pt x="2351" y="1799"/>
                    </a:lnTo>
                    <a:lnTo>
                      <a:pt x="2351" y="1237"/>
                    </a:lnTo>
                    <a:lnTo>
                      <a:pt x="2301" y="1237"/>
                    </a:lnTo>
                    <a:lnTo>
                      <a:pt x="2301" y="1799"/>
                    </a:lnTo>
                    <a:lnTo>
                      <a:pt x="2299" y="1817"/>
                    </a:lnTo>
                    <a:lnTo>
                      <a:pt x="2290" y="1832"/>
                    </a:lnTo>
                    <a:lnTo>
                      <a:pt x="2278" y="1844"/>
                    </a:lnTo>
                    <a:lnTo>
                      <a:pt x="2263" y="1853"/>
                    </a:lnTo>
                    <a:lnTo>
                      <a:pt x="2245" y="1855"/>
                    </a:lnTo>
                    <a:lnTo>
                      <a:pt x="2210" y="1855"/>
                    </a:lnTo>
                    <a:lnTo>
                      <a:pt x="2193" y="1853"/>
                    </a:lnTo>
                    <a:lnTo>
                      <a:pt x="2177" y="1845"/>
                    </a:lnTo>
                    <a:lnTo>
                      <a:pt x="2165" y="1834"/>
                    </a:lnTo>
                    <a:lnTo>
                      <a:pt x="2157" y="1819"/>
                    </a:lnTo>
                    <a:lnTo>
                      <a:pt x="2154" y="1802"/>
                    </a:lnTo>
                    <a:lnTo>
                      <a:pt x="2128" y="1068"/>
                    </a:lnTo>
                    <a:lnTo>
                      <a:pt x="2105" y="1066"/>
                    </a:lnTo>
                    <a:lnTo>
                      <a:pt x="2087" y="1061"/>
                    </a:lnTo>
                    <a:lnTo>
                      <a:pt x="2072" y="1051"/>
                    </a:lnTo>
                    <a:lnTo>
                      <a:pt x="2061" y="1041"/>
                    </a:lnTo>
                    <a:lnTo>
                      <a:pt x="2053" y="1027"/>
                    </a:lnTo>
                    <a:lnTo>
                      <a:pt x="2049" y="1011"/>
                    </a:lnTo>
                    <a:lnTo>
                      <a:pt x="2048" y="995"/>
                    </a:lnTo>
                    <a:lnTo>
                      <a:pt x="2072" y="650"/>
                    </a:lnTo>
                    <a:lnTo>
                      <a:pt x="2077" y="625"/>
                    </a:lnTo>
                    <a:lnTo>
                      <a:pt x="2083" y="604"/>
                    </a:lnTo>
                    <a:lnTo>
                      <a:pt x="2094" y="586"/>
                    </a:lnTo>
                    <a:lnTo>
                      <a:pt x="2105" y="570"/>
                    </a:lnTo>
                    <a:lnTo>
                      <a:pt x="2119" y="558"/>
                    </a:lnTo>
                    <a:lnTo>
                      <a:pt x="2134" y="548"/>
                    </a:lnTo>
                    <a:lnTo>
                      <a:pt x="2149" y="540"/>
                    </a:lnTo>
                    <a:lnTo>
                      <a:pt x="2163" y="535"/>
                    </a:lnTo>
                    <a:lnTo>
                      <a:pt x="2178" y="531"/>
                    </a:lnTo>
                    <a:lnTo>
                      <a:pt x="2202" y="528"/>
                    </a:lnTo>
                    <a:lnTo>
                      <a:pt x="2229" y="525"/>
                    </a:lnTo>
                    <a:lnTo>
                      <a:pt x="2256" y="524"/>
                    </a:lnTo>
                    <a:lnTo>
                      <a:pt x="2283" y="523"/>
                    </a:lnTo>
                    <a:lnTo>
                      <a:pt x="2307" y="522"/>
                    </a:lnTo>
                    <a:lnTo>
                      <a:pt x="2326" y="522"/>
                    </a:lnTo>
                    <a:close/>
                    <a:moveTo>
                      <a:pt x="1276" y="366"/>
                    </a:moveTo>
                    <a:lnTo>
                      <a:pt x="1291" y="367"/>
                    </a:lnTo>
                    <a:lnTo>
                      <a:pt x="1304" y="372"/>
                    </a:lnTo>
                    <a:lnTo>
                      <a:pt x="1317" y="380"/>
                    </a:lnTo>
                    <a:lnTo>
                      <a:pt x="1334" y="396"/>
                    </a:lnTo>
                    <a:lnTo>
                      <a:pt x="1344" y="409"/>
                    </a:lnTo>
                    <a:lnTo>
                      <a:pt x="1349" y="423"/>
                    </a:lnTo>
                    <a:lnTo>
                      <a:pt x="1351" y="438"/>
                    </a:lnTo>
                    <a:lnTo>
                      <a:pt x="1349" y="454"/>
                    </a:lnTo>
                    <a:lnTo>
                      <a:pt x="1341" y="468"/>
                    </a:lnTo>
                    <a:lnTo>
                      <a:pt x="1331" y="480"/>
                    </a:lnTo>
                    <a:lnTo>
                      <a:pt x="1310" y="498"/>
                    </a:lnTo>
                    <a:lnTo>
                      <a:pt x="1288" y="517"/>
                    </a:lnTo>
                    <a:lnTo>
                      <a:pt x="1263" y="536"/>
                    </a:lnTo>
                    <a:lnTo>
                      <a:pt x="1239" y="555"/>
                    </a:lnTo>
                    <a:lnTo>
                      <a:pt x="1216" y="573"/>
                    </a:lnTo>
                    <a:lnTo>
                      <a:pt x="1195" y="587"/>
                    </a:lnTo>
                    <a:lnTo>
                      <a:pt x="1177" y="600"/>
                    </a:lnTo>
                    <a:lnTo>
                      <a:pt x="1159" y="610"/>
                    </a:lnTo>
                    <a:lnTo>
                      <a:pt x="1137" y="620"/>
                    </a:lnTo>
                    <a:lnTo>
                      <a:pt x="1112" y="631"/>
                    </a:lnTo>
                    <a:lnTo>
                      <a:pt x="1087" y="640"/>
                    </a:lnTo>
                    <a:lnTo>
                      <a:pt x="1062" y="650"/>
                    </a:lnTo>
                    <a:lnTo>
                      <a:pt x="1036" y="657"/>
                    </a:lnTo>
                    <a:lnTo>
                      <a:pt x="1013" y="664"/>
                    </a:lnTo>
                    <a:lnTo>
                      <a:pt x="992" y="670"/>
                    </a:lnTo>
                    <a:lnTo>
                      <a:pt x="975" y="673"/>
                    </a:lnTo>
                    <a:lnTo>
                      <a:pt x="963" y="675"/>
                    </a:lnTo>
                    <a:lnTo>
                      <a:pt x="961" y="739"/>
                    </a:lnTo>
                    <a:lnTo>
                      <a:pt x="959" y="795"/>
                    </a:lnTo>
                    <a:lnTo>
                      <a:pt x="958" y="845"/>
                    </a:lnTo>
                    <a:lnTo>
                      <a:pt x="957" y="888"/>
                    </a:lnTo>
                    <a:lnTo>
                      <a:pt x="955" y="925"/>
                    </a:lnTo>
                    <a:lnTo>
                      <a:pt x="954" y="958"/>
                    </a:lnTo>
                    <a:lnTo>
                      <a:pt x="954" y="985"/>
                    </a:lnTo>
                    <a:lnTo>
                      <a:pt x="953" y="1008"/>
                    </a:lnTo>
                    <a:lnTo>
                      <a:pt x="952" y="1027"/>
                    </a:lnTo>
                    <a:lnTo>
                      <a:pt x="952" y="1043"/>
                    </a:lnTo>
                    <a:lnTo>
                      <a:pt x="951" y="1056"/>
                    </a:lnTo>
                    <a:lnTo>
                      <a:pt x="951" y="1067"/>
                    </a:lnTo>
                    <a:lnTo>
                      <a:pt x="951" y="1076"/>
                    </a:lnTo>
                    <a:lnTo>
                      <a:pt x="951" y="1085"/>
                    </a:lnTo>
                    <a:lnTo>
                      <a:pt x="950" y="1093"/>
                    </a:lnTo>
                    <a:lnTo>
                      <a:pt x="950" y="1102"/>
                    </a:lnTo>
                    <a:lnTo>
                      <a:pt x="950" y="1110"/>
                    </a:lnTo>
                    <a:lnTo>
                      <a:pt x="948" y="1120"/>
                    </a:lnTo>
                    <a:lnTo>
                      <a:pt x="948" y="1131"/>
                    </a:lnTo>
                    <a:lnTo>
                      <a:pt x="948" y="1144"/>
                    </a:lnTo>
                    <a:lnTo>
                      <a:pt x="926" y="1802"/>
                    </a:lnTo>
                    <a:lnTo>
                      <a:pt x="923" y="1819"/>
                    </a:lnTo>
                    <a:lnTo>
                      <a:pt x="915" y="1834"/>
                    </a:lnTo>
                    <a:lnTo>
                      <a:pt x="902" y="1845"/>
                    </a:lnTo>
                    <a:lnTo>
                      <a:pt x="887" y="1853"/>
                    </a:lnTo>
                    <a:lnTo>
                      <a:pt x="870" y="1855"/>
                    </a:lnTo>
                    <a:lnTo>
                      <a:pt x="835" y="1855"/>
                    </a:lnTo>
                    <a:lnTo>
                      <a:pt x="818" y="1853"/>
                    </a:lnTo>
                    <a:lnTo>
                      <a:pt x="802" y="1844"/>
                    </a:lnTo>
                    <a:lnTo>
                      <a:pt x="790" y="1832"/>
                    </a:lnTo>
                    <a:lnTo>
                      <a:pt x="782" y="1817"/>
                    </a:lnTo>
                    <a:lnTo>
                      <a:pt x="778" y="1799"/>
                    </a:lnTo>
                    <a:lnTo>
                      <a:pt x="778" y="1237"/>
                    </a:lnTo>
                    <a:lnTo>
                      <a:pt x="729" y="1237"/>
                    </a:lnTo>
                    <a:lnTo>
                      <a:pt x="729" y="1799"/>
                    </a:lnTo>
                    <a:lnTo>
                      <a:pt x="726" y="1817"/>
                    </a:lnTo>
                    <a:lnTo>
                      <a:pt x="718" y="1832"/>
                    </a:lnTo>
                    <a:lnTo>
                      <a:pt x="706" y="1844"/>
                    </a:lnTo>
                    <a:lnTo>
                      <a:pt x="691" y="1853"/>
                    </a:lnTo>
                    <a:lnTo>
                      <a:pt x="673" y="1855"/>
                    </a:lnTo>
                    <a:lnTo>
                      <a:pt x="638" y="1855"/>
                    </a:lnTo>
                    <a:lnTo>
                      <a:pt x="620" y="1853"/>
                    </a:lnTo>
                    <a:lnTo>
                      <a:pt x="605" y="1845"/>
                    </a:lnTo>
                    <a:lnTo>
                      <a:pt x="594" y="1834"/>
                    </a:lnTo>
                    <a:lnTo>
                      <a:pt x="585" y="1819"/>
                    </a:lnTo>
                    <a:lnTo>
                      <a:pt x="581" y="1802"/>
                    </a:lnTo>
                    <a:lnTo>
                      <a:pt x="556" y="1068"/>
                    </a:lnTo>
                    <a:lnTo>
                      <a:pt x="533" y="1066"/>
                    </a:lnTo>
                    <a:lnTo>
                      <a:pt x="514" y="1061"/>
                    </a:lnTo>
                    <a:lnTo>
                      <a:pt x="500" y="1051"/>
                    </a:lnTo>
                    <a:lnTo>
                      <a:pt x="488" y="1039"/>
                    </a:lnTo>
                    <a:lnTo>
                      <a:pt x="481" y="1027"/>
                    </a:lnTo>
                    <a:lnTo>
                      <a:pt x="476" y="1011"/>
                    </a:lnTo>
                    <a:lnTo>
                      <a:pt x="476" y="995"/>
                    </a:lnTo>
                    <a:lnTo>
                      <a:pt x="501" y="650"/>
                    </a:lnTo>
                    <a:lnTo>
                      <a:pt x="504" y="625"/>
                    </a:lnTo>
                    <a:lnTo>
                      <a:pt x="511" y="604"/>
                    </a:lnTo>
                    <a:lnTo>
                      <a:pt x="521" y="586"/>
                    </a:lnTo>
                    <a:lnTo>
                      <a:pt x="533" y="570"/>
                    </a:lnTo>
                    <a:lnTo>
                      <a:pt x="546" y="558"/>
                    </a:lnTo>
                    <a:lnTo>
                      <a:pt x="561" y="548"/>
                    </a:lnTo>
                    <a:lnTo>
                      <a:pt x="577" y="540"/>
                    </a:lnTo>
                    <a:lnTo>
                      <a:pt x="591" y="535"/>
                    </a:lnTo>
                    <a:lnTo>
                      <a:pt x="606" y="531"/>
                    </a:lnTo>
                    <a:lnTo>
                      <a:pt x="627" y="528"/>
                    </a:lnTo>
                    <a:lnTo>
                      <a:pt x="652" y="526"/>
                    </a:lnTo>
                    <a:lnTo>
                      <a:pt x="676" y="524"/>
                    </a:lnTo>
                    <a:lnTo>
                      <a:pt x="701" y="523"/>
                    </a:lnTo>
                    <a:lnTo>
                      <a:pt x="753" y="781"/>
                    </a:lnTo>
                    <a:lnTo>
                      <a:pt x="805" y="523"/>
                    </a:lnTo>
                    <a:lnTo>
                      <a:pt x="834" y="524"/>
                    </a:lnTo>
                    <a:lnTo>
                      <a:pt x="864" y="526"/>
                    </a:lnTo>
                    <a:lnTo>
                      <a:pt x="891" y="529"/>
                    </a:lnTo>
                    <a:lnTo>
                      <a:pt x="942" y="514"/>
                    </a:lnTo>
                    <a:lnTo>
                      <a:pt x="995" y="502"/>
                    </a:lnTo>
                    <a:lnTo>
                      <a:pt x="1051" y="490"/>
                    </a:lnTo>
                    <a:lnTo>
                      <a:pt x="1109" y="481"/>
                    </a:lnTo>
                    <a:lnTo>
                      <a:pt x="1149" y="446"/>
                    </a:lnTo>
                    <a:lnTo>
                      <a:pt x="1196" y="411"/>
                    </a:lnTo>
                    <a:lnTo>
                      <a:pt x="1247" y="375"/>
                    </a:lnTo>
                    <a:lnTo>
                      <a:pt x="1261" y="368"/>
                    </a:lnTo>
                    <a:lnTo>
                      <a:pt x="1276" y="366"/>
                    </a:lnTo>
                    <a:close/>
                    <a:moveTo>
                      <a:pt x="278" y="353"/>
                    </a:moveTo>
                    <a:lnTo>
                      <a:pt x="297" y="354"/>
                    </a:lnTo>
                    <a:lnTo>
                      <a:pt x="320" y="354"/>
                    </a:lnTo>
                    <a:lnTo>
                      <a:pt x="347" y="355"/>
                    </a:lnTo>
                    <a:lnTo>
                      <a:pt x="375" y="357"/>
                    </a:lnTo>
                    <a:lnTo>
                      <a:pt x="401" y="359"/>
                    </a:lnTo>
                    <a:lnTo>
                      <a:pt x="425" y="362"/>
                    </a:lnTo>
                    <a:lnTo>
                      <a:pt x="445" y="368"/>
                    </a:lnTo>
                    <a:lnTo>
                      <a:pt x="464" y="377"/>
                    </a:lnTo>
                    <a:lnTo>
                      <a:pt x="483" y="390"/>
                    </a:lnTo>
                    <a:lnTo>
                      <a:pt x="500" y="407"/>
                    </a:lnTo>
                    <a:lnTo>
                      <a:pt x="507" y="426"/>
                    </a:lnTo>
                    <a:lnTo>
                      <a:pt x="515" y="445"/>
                    </a:lnTo>
                    <a:lnTo>
                      <a:pt x="486" y="463"/>
                    </a:lnTo>
                    <a:lnTo>
                      <a:pt x="459" y="485"/>
                    </a:lnTo>
                    <a:lnTo>
                      <a:pt x="437" y="510"/>
                    </a:lnTo>
                    <a:lnTo>
                      <a:pt x="418" y="539"/>
                    </a:lnTo>
                    <a:lnTo>
                      <a:pt x="404" y="570"/>
                    </a:lnTo>
                    <a:lnTo>
                      <a:pt x="394" y="605"/>
                    </a:lnTo>
                    <a:lnTo>
                      <a:pt x="388" y="642"/>
                    </a:lnTo>
                    <a:lnTo>
                      <a:pt x="364" y="987"/>
                    </a:lnTo>
                    <a:lnTo>
                      <a:pt x="364" y="1017"/>
                    </a:lnTo>
                    <a:lnTo>
                      <a:pt x="369" y="1046"/>
                    </a:lnTo>
                    <a:lnTo>
                      <a:pt x="378" y="1073"/>
                    </a:lnTo>
                    <a:lnTo>
                      <a:pt x="392" y="1099"/>
                    </a:lnTo>
                    <a:lnTo>
                      <a:pt x="411" y="1122"/>
                    </a:lnTo>
                    <a:lnTo>
                      <a:pt x="428" y="1138"/>
                    </a:lnTo>
                    <a:lnTo>
                      <a:pt x="447" y="1151"/>
                    </a:lnTo>
                    <a:lnTo>
                      <a:pt x="456" y="1446"/>
                    </a:lnTo>
                    <a:lnTo>
                      <a:pt x="450" y="1633"/>
                    </a:lnTo>
                    <a:lnTo>
                      <a:pt x="447" y="1650"/>
                    </a:lnTo>
                    <a:lnTo>
                      <a:pt x="438" y="1665"/>
                    </a:lnTo>
                    <a:lnTo>
                      <a:pt x="426" y="1676"/>
                    </a:lnTo>
                    <a:lnTo>
                      <a:pt x="411" y="1684"/>
                    </a:lnTo>
                    <a:lnTo>
                      <a:pt x="394" y="1687"/>
                    </a:lnTo>
                    <a:lnTo>
                      <a:pt x="359" y="1687"/>
                    </a:lnTo>
                    <a:lnTo>
                      <a:pt x="341" y="1684"/>
                    </a:lnTo>
                    <a:lnTo>
                      <a:pt x="325" y="1675"/>
                    </a:lnTo>
                    <a:lnTo>
                      <a:pt x="314" y="1664"/>
                    </a:lnTo>
                    <a:lnTo>
                      <a:pt x="305" y="1648"/>
                    </a:lnTo>
                    <a:lnTo>
                      <a:pt x="302" y="1630"/>
                    </a:lnTo>
                    <a:lnTo>
                      <a:pt x="302" y="1068"/>
                    </a:lnTo>
                    <a:lnTo>
                      <a:pt x="252" y="1068"/>
                    </a:lnTo>
                    <a:lnTo>
                      <a:pt x="252" y="1630"/>
                    </a:lnTo>
                    <a:lnTo>
                      <a:pt x="249" y="1648"/>
                    </a:lnTo>
                    <a:lnTo>
                      <a:pt x="242" y="1664"/>
                    </a:lnTo>
                    <a:lnTo>
                      <a:pt x="229" y="1675"/>
                    </a:lnTo>
                    <a:lnTo>
                      <a:pt x="214" y="1684"/>
                    </a:lnTo>
                    <a:lnTo>
                      <a:pt x="196" y="1687"/>
                    </a:lnTo>
                    <a:lnTo>
                      <a:pt x="162" y="1687"/>
                    </a:lnTo>
                    <a:lnTo>
                      <a:pt x="144" y="1684"/>
                    </a:lnTo>
                    <a:lnTo>
                      <a:pt x="129" y="1676"/>
                    </a:lnTo>
                    <a:lnTo>
                      <a:pt x="117" y="1665"/>
                    </a:lnTo>
                    <a:lnTo>
                      <a:pt x="109" y="1650"/>
                    </a:lnTo>
                    <a:lnTo>
                      <a:pt x="104" y="1633"/>
                    </a:lnTo>
                    <a:lnTo>
                      <a:pt x="79" y="899"/>
                    </a:lnTo>
                    <a:lnTo>
                      <a:pt x="57" y="898"/>
                    </a:lnTo>
                    <a:lnTo>
                      <a:pt x="39" y="892"/>
                    </a:lnTo>
                    <a:lnTo>
                      <a:pt x="23" y="883"/>
                    </a:lnTo>
                    <a:lnTo>
                      <a:pt x="13" y="872"/>
                    </a:lnTo>
                    <a:lnTo>
                      <a:pt x="4" y="858"/>
                    </a:lnTo>
                    <a:lnTo>
                      <a:pt x="0" y="843"/>
                    </a:lnTo>
                    <a:lnTo>
                      <a:pt x="0" y="826"/>
                    </a:lnTo>
                    <a:lnTo>
                      <a:pt x="24" y="481"/>
                    </a:lnTo>
                    <a:lnTo>
                      <a:pt x="27" y="456"/>
                    </a:lnTo>
                    <a:lnTo>
                      <a:pt x="35" y="435"/>
                    </a:lnTo>
                    <a:lnTo>
                      <a:pt x="44" y="417"/>
                    </a:lnTo>
                    <a:lnTo>
                      <a:pt x="57" y="402"/>
                    </a:lnTo>
                    <a:lnTo>
                      <a:pt x="70" y="390"/>
                    </a:lnTo>
                    <a:lnTo>
                      <a:pt x="84" y="379"/>
                    </a:lnTo>
                    <a:lnTo>
                      <a:pt x="100" y="372"/>
                    </a:lnTo>
                    <a:lnTo>
                      <a:pt x="115" y="367"/>
                    </a:lnTo>
                    <a:lnTo>
                      <a:pt x="130" y="362"/>
                    </a:lnTo>
                    <a:lnTo>
                      <a:pt x="153" y="359"/>
                    </a:lnTo>
                    <a:lnTo>
                      <a:pt x="181" y="357"/>
                    </a:lnTo>
                    <a:lnTo>
                      <a:pt x="208" y="355"/>
                    </a:lnTo>
                    <a:lnTo>
                      <a:pt x="234" y="354"/>
                    </a:lnTo>
                    <a:lnTo>
                      <a:pt x="259" y="354"/>
                    </a:lnTo>
                    <a:lnTo>
                      <a:pt x="278" y="353"/>
                    </a:lnTo>
                    <a:close/>
                    <a:moveTo>
                      <a:pt x="2326" y="169"/>
                    </a:moveTo>
                    <a:lnTo>
                      <a:pt x="2357" y="172"/>
                    </a:lnTo>
                    <a:lnTo>
                      <a:pt x="2386" y="181"/>
                    </a:lnTo>
                    <a:lnTo>
                      <a:pt x="2413" y="195"/>
                    </a:lnTo>
                    <a:lnTo>
                      <a:pt x="2435" y="214"/>
                    </a:lnTo>
                    <a:lnTo>
                      <a:pt x="2454" y="237"/>
                    </a:lnTo>
                    <a:lnTo>
                      <a:pt x="2469" y="263"/>
                    </a:lnTo>
                    <a:lnTo>
                      <a:pt x="2477" y="293"/>
                    </a:lnTo>
                    <a:lnTo>
                      <a:pt x="2481" y="323"/>
                    </a:lnTo>
                    <a:lnTo>
                      <a:pt x="2478" y="355"/>
                    </a:lnTo>
                    <a:lnTo>
                      <a:pt x="2469" y="385"/>
                    </a:lnTo>
                    <a:lnTo>
                      <a:pt x="2455" y="411"/>
                    </a:lnTo>
                    <a:lnTo>
                      <a:pt x="2436" y="434"/>
                    </a:lnTo>
                    <a:lnTo>
                      <a:pt x="2413" y="453"/>
                    </a:lnTo>
                    <a:lnTo>
                      <a:pt x="2386" y="468"/>
                    </a:lnTo>
                    <a:lnTo>
                      <a:pt x="2358" y="477"/>
                    </a:lnTo>
                    <a:lnTo>
                      <a:pt x="2326" y="481"/>
                    </a:lnTo>
                    <a:lnTo>
                      <a:pt x="2294" y="477"/>
                    </a:lnTo>
                    <a:lnTo>
                      <a:pt x="2266" y="468"/>
                    </a:lnTo>
                    <a:lnTo>
                      <a:pt x="2239" y="453"/>
                    </a:lnTo>
                    <a:lnTo>
                      <a:pt x="2216" y="434"/>
                    </a:lnTo>
                    <a:lnTo>
                      <a:pt x="2197" y="411"/>
                    </a:lnTo>
                    <a:lnTo>
                      <a:pt x="2183" y="385"/>
                    </a:lnTo>
                    <a:lnTo>
                      <a:pt x="2174" y="355"/>
                    </a:lnTo>
                    <a:lnTo>
                      <a:pt x="2172" y="323"/>
                    </a:lnTo>
                    <a:lnTo>
                      <a:pt x="2175" y="293"/>
                    </a:lnTo>
                    <a:lnTo>
                      <a:pt x="2183" y="263"/>
                    </a:lnTo>
                    <a:lnTo>
                      <a:pt x="2198" y="237"/>
                    </a:lnTo>
                    <a:lnTo>
                      <a:pt x="2217" y="214"/>
                    </a:lnTo>
                    <a:lnTo>
                      <a:pt x="2240" y="195"/>
                    </a:lnTo>
                    <a:lnTo>
                      <a:pt x="2266" y="181"/>
                    </a:lnTo>
                    <a:lnTo>
                      <a:pt x="2295" y="172"/>
                    </a:lnTo>
                    <a:lnTo>
                      <a:pt x="2326" y="169"/>
                    </a:lnTo>
                    <a:close/>
                    <a:moveTo>
                      <a:pt x="754" y="169"/>
                    </a:moveTo>
                    <a:lnTo>
                      <a:pt x="785" y="172"/>
                    </a:lnTo>
                    <a:lnTo>
                      <a:pt x="813" y="181"/>
                    </a:lnTo>
                    <a:lnTo>
                      <a:pt x="840" y="195"/>
                    </a:lnTo>
                    <a:lnTo>
                      <a:pt x="863" y="214"/>
                    </a:lnTo>
                    <a:lnTo>
                      <a:pt x="882" y="237"/>
                    </a:lnTo>
                    <a:lnTo>
                      <a:pt x="896" y="263"/>
                    </a:lnTo>
                    <a:lnTo>
                      <a:pt x="905" y="293"/>
                    </a:lnTo>
                    <a:lnTo>
                      <a:pt x="908" y="323"/>
                    </a:lnTo>
                    <a:lnTo>
                      <a:pt x="905" y="355"/>
                    </a:lnTo>
                    <a:lnTo>
                      <a:pt x="897" y="385"/>
                    </a:lnTo>
                    <a:lnTo>
                      <a:pt x="883" y="411"/>
                    </a:lnTo>
                    <a:lnTo>
                      <a:pt x="864" y="434"/>
                    </a:lnTo>
                    <a:lnTo>
                      <a:pt x="841" y="453"/>
                    </a:lnTo>
                    <a:lnTo>
                      <a:pt x="814" y="468"/>
                    </a:lnTo>
                    <a:lnTo>
                      <a:pt x="785" y="477"/>
                    </a:lnTo>
                    <a:lnTo>
                      <a:pt x="754" y="481"/>
                    </a:lnTo>
                    <a:lnTo>
                      <a:pt x="722" y="477"/>
                    </a:lnTo>
                    <a:lnTo>
                      <a:pt x="693" y="468"/>
                    </a:lnTo>
                    <a:lnTo>
                      <a:pt x="666" y="453"/>
                    </a:lnTo>
                    <a:lnTo>
                      <a:pt x="644" y="434"/>
                    </a:lnTo>
                    <a:lnTo>
                      <a:pt x="625" y="411"/>
                    </a:lnTo>
                    <a:lnTo>
                      <a:pt x="610" y="385"/>
                    </a:lnTo>
                    <a:lnTo>
                      <a:pt x="602" y="355"/>
                    </a:lnTo>
                    <a:lnTo>
                      <a:pt x="599" y="323"/>
                    </a:lnTo>
                    <a:lnTo>
                      <a:pt x="602" y="293"/>
                    </a:lnTo>
                    <a:lnTo>
                      <a:pt x="612" y="263"/>
                    </a:lnTo>
                    <a:lnTo>
                      <a:pt x="626" y="237"/>
                    </a:lnTo>
                    <a:lnTo>
                      <a:pt x="645" y="214"/>
                    </a:lnTo>
                    <a:lnTo>
                      <a:pt x="668" y="195"/>
                    </a:lnTo>
                    <a:lnTo>
                      <a:pt x="694" y="181"/>
                    </a:lnTo>
                    <a:lnTo>
                      <a:pt x="722" y="172"/>
                    </a:lnTo>
                    <a:lnTo>
                      <a:pt x="754" y="169"/>
                    </a:lnTo>
                    <a:close/>
                    <a:moveTo>
                      <a:pt x="278" y="0"/>
                    </a:moveTo>
                    <a:lnTo>
                      <a:pt x="308" y="3"/>
                    </a:lnTo>
                    <a:lnTo>
                      <a:pt x="337" y="13"/>
                    </a:lnTo>
                    <a:lnTo>
                      <a:pt x="363" y="26"/>
                    </a:lnTo>
                    <a:lnTo>
                      <a:pt x="387" y="45"/>
                    </a:lnTo>
                    <a:lnTo>
                      <a:pt x="406" y="69"/>
                    </a:lnTo>
                    <a:lnTo>
                      <a:pt x="419" y="94"/>
                    </a:lnTo>
                    <a:lnTo>
                      <a:pt x="429" y="124"/>
                    </a:lnTo>
                    <a:lnTo>
                      <a:pt x="432" y="154"/>
                    </a:lnTo>
                    <a:lnTo>
                      <a:pt x="429" y="186"/>
                    </a:lnTo>
                    <a:lnTo>
                      <a:pt x="420" y="216"/>
                    </a:lnTo>
                    <a:lnTo>
                      <a:pt x="407" y="242"/>
                    </a:lnTo>
                    <a:lnTo>
                      <a:pt x="388" y="265"/>
                    </a:lnTo>
                    <a:lnTo>
                      <a:pt x="364" y="284"/>
                    </a:lnTo>
                    <a:lnTo>
                      <a:pt x="338" y="299"/>
                    </a:lnTo>
                    <a:lnTo>
                      <a:pt x="308" y="308"/>
                    </a:lnTo>
                    <a:lnTo>
                      <a:pt x="278" y="312"/>
                    </a:lnTo>
                    <a:lnTo>
                      <a:pt x="246" y="308"/>
                    </a:lnTo>
                    <a:lnTo>
                      <a:pt x="216" y="299"/>
                    </a:lnTo>
                    <a:lnTo>
                      <a:pt x="190" y="284"/>
                    </a:lnTo>
                    <a:lnTo>
                      <a:pt x="168" y="265"/>
                    </a:lnTo>
                    <a:lnTo>
                      <a:pt x="149" y="242"/>
                    </a:lnTo>
                    <a:lnTo>
                      <a:pt x="134" y="216"/>
                    </a:lnTo>
                    <a:lnTo>
                      <a:pt x="126" y="186"/>
                    </a:lnTo>
                    <a:lnTo>
                      <a:pt x="122" y="154"/>
                    </a:lnTo>
                    <a:lnTo>
                      <a:pt x="126" y="124"/>
                    </a:lnTo>
                    <a:lnTo>
                      <a:pt x="135" y="94"/>
                    </a:lnTo>
                    <a:lnTo>
                      <a:pt x="150" y="69"/>
                    </a:lnTo>
                    <a:lnTo>
                      <a:pt x="169" y="45"/>
                    </a:lnTo>
                    <a:lnTo>
                      <a:pt x="191" y="26"/>
                    </a:lnTo>
                    <a:lnTo>
                      <a:pt x="217" y="13"/>
                    </a:lnTo>
                    <a:lnTo>
                      <a:pt x="246" y="3"/>
                    </a:lnTo>
                    <a:lnTo>
                      <a:pt x="278" y="0"/>
                    </a:lnTo>
                    <a:close/>
                  </a:path>
                </a:pathLst>
              </a:custGeom>
              <a:solidFill>
                <a:srgbClr val="8DB5CC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4" name="Google Shape;634;p14"/>
              <p:cNvSpPr/>
              <p:nvPr/>
            </p:nvSpPr>
            <p:spPr>
              <a:xfrm>
                <a:off x="4744413" y="4854515"/>
                <a:ext cx="276966" cy="536402"/>
              </a:xfrm>
              <a:custGeom>
                <a:avLst/>
                <a:gdLst/>
                <a:ahLst/>
                <a:cxnLst/>
                <a:rect l="l" t="t" r="r" b="b"/>
                <a:pathLst>
                  <a:path w="1108" h="2136" extrusionOk="0">
                    <a:moveTo>
                      <a:pt x="1013" y="249"/>
                    </a:moveTo>
                    <a:lnTo>
                      <a:pt x="1032" y="250"/>
                    </a:lnTo>
                    <a:lnTo>
                      <a:pt x="1050" y="257"/>
                    </a:lnTo>
                    <a:lnTo>
                      <a:pt x="1066" y="268"/>
                    </a:lnTo>
                    <a:lnTo>
                      <a:pt x="1086" y="288"/>
                    </a:lnTo>
                    <a:lnTo>
                      <a:pt x="1098" y="304"/>
                    </a:lnTo>
                    <a:lnTo>
                      <a:pt x="1106" y="322"/>
                    </a:lnTo>
                    <a:lnTo>
                      <a:pt x="1108" y="342"/>
                    </a:lnTo>
                    <a:lnTo>
                      <a:pt x="1105" y="361"/>
                    </a:lnTo>
                    <a:lnTo>
                      <a:pt x="1096" y="379"/>
                    </a:lnTo>
                    <a:lnTo>
                      <a:pt x="1084" y="394"/>
                    </a:lnTo>
                    <a:lnTo>
                      <a:pt x="1060" y="414"/>
                    </a:lnTo>
                    <a:lnTo>
                      <a:pt x="1035" y="434"/>
                    </a:lnTo>
                    <a:lnTo>
                      <a:pt x="1009" y="456"/>
                    </a:lnTo>
                    <a:lnTo>
                      <a:pt x="981" y="477"/>
                    </a:lnTo>
                    <a:lnTo>
                      <a:pt x="955" y="498"/>
                    </a:lnTo>
                    <a:lnTo>
                      <a:pt x="930" y="517"/>
                    </a:lnTo>
                    <a:lnTo>
                      <a:pt x="907" y="532"/>
                    </a:lnTo>
                    <a:lnTo>
                      <a:pt x="887" y="546"/>
                    </a:lnTo>
                    <a:lnTo>
                      <a:pt x="866" y="558"/>
                    </a:lnTo>
                    <a:lnTo>
                      <a:pt x="842" y="569"/>
                    </a:lnTo>
                    <a:lnTo>
                      <a:pt x="814" y="582"/>
                    </a:lnTo>
                    <a:lnTo>
                      <a:pt x="786" y="593"/>
                    </a:lnTo>
                    <a:lnTo>
                      <a:pt x="756" y="603"/>
                    </a:lnTo>
                    <a:lnTo>
                      <a:pt x="727" y="614"/>
                    </a:lnTo>
                    <a:lnTo>
                      <a:pt x="698" y="622"/>
                    </a:lnTo>
                    <a:lnTo>
                      <a:pt x="673" y="630"/>
                    </a:lnTo>
                    <a:lnTo>
                      <a:pt x="649" y="636"/>
                    </a:lnTo>
                    <a:lnTo>
                      <a:pt x="630" y="639"/>
                    </a:lnTo>
                    <a:lnTo>
                      <a:pt x="617" y="641"/>
                    </a:lnTo>
                    <a:lnTo>
                      <a:pt x="615" y="713"/>
                    </a:lnTo>
                    <a:lnTo>
                      <a:pt x="613" y="776"/>
                    </a:lnTo>
                    <a:lnTo>
                      <a:pt x="611" y="833"/>
                    </a:lnTo>
                    <a:lnTo>
                      <a:pt x="609" y="884"/>
                    </a:lnTo>
                    <a:lnTo>
                      <a:pt x="608" y="929"/>
                    </a:lnTo>
                    <a:lnTo>
                      <a:pt x="606" y="969"/>
                    </a:lnTo>
                    <a:lnTo>
                      <a:pt x="605" y="1003"/>
                    </a:lnTo>
                    <a:lnTo>
                      <a:pt x="605" y="1032"/>
                    </a:lnTo>
                    <a:lnTo>
                      <a:pt x="604" y="1058"/>
                    </a:lnTo>
                    <a:lnTo>
                      <a:pt x="603" y="1080"/>
                    </a:lnTo>
                    <a:lnTo>
                      <a:pt x="603" y="1099"/>
                    </a:lnTo>
                    <a:lnTo>
                      <a:pt x="602" y="1114"/>
                    </a:lnTo>
                    <a:lnTo>
                      <a:pt x="602" y="1128"/>
                    </a:lnTo>
                    <a:lnTo>
                      <a:pt x="601" y="1140"/>
                    </a:lnTo>
                    <a:lnTo>
                      <a:pt x="601" y="1150"/>
                    </a:lnTo>
                    <a:lnTo>
                      <a:pt x="601" y="1160"/>
                    </a:lnTo>
                    <a:lnTo>
                      <a:pt x="600" y="1169"/>
                    </a:lnTo>
                    <a:lnTo>
                      <a:pt x="600" y="1178"/>
                    </a:lnTo>
                    <a:lnTo>
                      <a:pt x="600" y="1186"/>
                    </a:lnTo>
                    <a:lnTo>
                      <a:pt x="599" y="1197"/>
                    </a:lnTo>
                    <a:lnTo>
                      <a:pt x="599" y="1207"/>
                    </a:lnTo>
                    <a:lnTo>
                      <a:pt x="599" y="1221"/>
                    </a:lnTo>
                    <a:lnTo>
                      <a:pt x="598" y="1236"/>
                    </a:lnTo>
                    <a:lnTo>
                      <a:pt x="570" y="2069"/>
                    </a:lnTo>
                    <a:lnTo>
                      <a:pt x="567" y="2087"/>
                    </a:lnTo>
                    <a:lnTo>
                      <a:pt x="560" y="2103"/>
                    </a:lnTo>
                    <a:lnTo>
                      <a:pt x="548" y="2117"/>
                    </a:lnTo>
                    <a:lnTo>
                      <a:pt x="534" y="2128"/>
                    </a:lnTo>
                    <a:lnTo>
                      <a:pt x="517" y="2134"/>
                    </a:lnTo>
                    <a:lnTo>
                      <a:pt x="499" y="2136"/>
                    </a:lnTo>
                    <a:lnTo>
                      <a:pt x="455" y="2136"/>
                    </a:lnTo>
                    <a:lnTo>
                      <a:pt x="436" y="2134"/>
                    </a:lnTo>
                    <a:lnTo>
                      <a:pt x="419" y="2126"/>
                    </a:lnTo>
                    <a:lnTo>
                      <a:pt x="404" y="2116"/>
                    </a:lnTo>
                    <a:lnTo>
                      <a:pt x="393" y="2101"/>
                    </a:lnTo>
                    <a:lnTo>
                      <a:pt x="386" y="2084"/>
                    </a:lnTo>
                    <a:lnTo>
                      <a:pt x="383" y="2065"/>
                    </a:lnTo>
                    <a:lnTo>
                      <a:pt x="383" y="1353"/>
                    </a:lnTo>
                    <a:lnTo>
                      <a:pt x="320" y="1353"/>
                    </a:lnTo>
                    <a:lnTo>
                      <a:pt x="320" y="2065"/>
                    </a:lnTo>
                    <a:lnTo>
                      <a:pt x="318" y="2084"/>
                    </a:lnTo>
                    <a:lnTo>
                      <a:pt x="310" y="2101"/>
                    </a:lnTo>
                    <a:lnTo>
                      <a:pt x="300" y="2116"/>
                    </a:lnTo>
                    <a:lnTo>
                      <a:pt x="285" y="2126"/>
                    </a:lnTo>
                    <a:lnTo>
                      <a:pt x="268" y="2134"/>
                    </a:lnTo>
                    <a:lnTo>
                      <a:pt x="249" y="2136"/>
                    </a:lnTo>
                    <a:lnTo>
                      <a:pt x="205" y="2136"/>
                    </a:lnTo>
                    <a:lnTo>
                      <a:pt x="186" y="2134"/>
                    </a:lnTo>
                    <a:lnTo>
                      <a:pt x="170" y="2128"/>
                    </a:lnTo>
                    <a:lnTo>
                      <a:pt x="155" y="2117"/>
                    </a:lnTo>
                    <a:lnTo>
                      <a:pt x="145" y="2103"/>
                    </a:lnTo>
                    <a:lnTo>
                      <a:pt x="136" y="2087"/>
                    </a:lnTo>
                    <a:lnTo>
                      <a:pt x="133" y="2069"/>
                    </a:lnTo>
                    <a:lnTo>
                      <a:pt x="101" y="1139"/>
                    </a:lnTo>
                    <a:lnTo>
                      <a:pt x="76" y="1138"/>
                    </a:lnTo>
                    <a:lnTo>
                      <a:pt x="55" y="1131"/>
                    </a:lnTo>
                    <a:lnTo>
                      <a:pt x="37" y="1123"/>
                    </a:lnTo>
                    <a:lnTo>
                      <a:pt x="22" y="1111"/>
                    </a:lnTo>
                    <a:lnTo>
                      <a:pt x="11" y="1098"/>
                    </a:lnTo>
                    <a:lnTo>
                      <a:pt x="4" y="1082"/>
                    </a:lnTo>
                    <a:lnTo>
                      <a:pt x="0" y="1065"/>
                    </a:lnTo>
                    <a:lnTo>
                      <a:pt x="0" y="1047"/>
                    </a:lnTo>
                    <a:lnTo>
                      <a:pt x="30" y="610"/>
                    </a:lnTo>
                    <a:lnTo>
                      <a:pt x="35" y="581"/>
                    </a:lnTo>
                    <a:lnTo>
                      <a:pt x="42" y="557"/>
                    </a:lnTo>
                    <a:lnTo>
                      <a:pt x="53" y="536"/>
                    </a:lnTo>
                    <a:lnTo>
                      <a:pt x="65" y="517"/>
                    </a:lnTo>
                    <a:lnTo>
                      <a:pt x="80" y="501"/>
                    </a:lnTo>
                    <a:lnTo>
                      <a:pt x="96" y="488"/>
                    </a:lnTo>
                    <a:lnTo>
                      <a:pt x="113" y="477"/>
                    </a:lnTo>
                    <a:lnTo>
                      <a:pt x="131" y="469"/>
                    </a:lnTo>
                    <a:lnTo>
                      <a:pt x="148" y="463"/>
                    </a:lnTo>
                    <a:lnTo>
                      <a:pt x="165" y="460"/>
                    </a:lnTo>
                    <a:lnTo>
                      <a:pt x="192" y="455"/>
                    </a:lnTo>
                    <a:lnTo>
                      <a:pt x="222" y="452"/>
                    </a:lnTo>
                    <a:lnTo>
                      <a:pt x="253" y="450"/>
                    </a:lnTo>
                    <a:lnTo>
                      <a:pt x="285" y="449"/>
                    </a:lnTo>
                    <a:lnTo>
                      <a:pt x="351" y="775"/>
                    </a:lnTo>
                    <a:lnTo>
                      <a:pt x="417" y="449"/>
                    </a:lnTo>
                    <a:lnTo>
                      <a:pt x="454" y="450"/>
                    </a:lnTo>
                    <a:lnTo>
                      <a:pt x="492" y="453"/>
                    </a:lnTo>
                    <a:lnTo>
                      <a:pt x="527" y="457"/>
                    </a:lnTo>
                    <a:lnTo>
                      <a:pt x="590" y="438"/>
                    </a:lnTo>
                    <a:lnTo>
                      <a:pt x="658" y="422"/>
                    </a:lnTo>
                    <a:lnTo>
                      <a:pt x="728" y="407"/>
                    </a:lnTo>
                    <a:lnTo>
                      <a:pt x="802" y="395"/>
                    </a:lnTo>
                    <a:lnTo>
                      <a:pt x="840" y="362"/>
                    </a:lnTo>
                    <a:lnTo>
                      <a:pt x="882" y="329"/>
                    </a:lnTo>
                    <a:lnTo>
                      <a:pt x="927" y="296"/>
                    </a:lnTo>
                    <a:lnTo>
                      <a:pt x="977" y="261"/>
                    </a:lnTo>
                    <a:lnTo>
                      <a:pt x="994" y="252"/>
                    </a:lnTo>
                    <a:lnTo>
                      <a:pt x="1013" y="249"/>
                    </a:lnTo>
                    <a:close/>
                    <a:moveTo>
                      <a:pt x="352" y="0"/>
                    </a:moveTo>
                    <a:lnTo>
                      <a:pt x="386" y="3"/>
                    </a:lnTo>
                    <a:lnTo>
                      <a:pt x="420" y="13"/>
                    </a:lnTo>
                    <a:lnTo>
                      <a:pt x="450" y="26"/>
                    </a:lnTo>
                    <a:lnTo>
                      <a:pt x="477" y="46"/>
                    </a:lnTo>
                    <a:lnTo>
                      <a:pt x="502" y="70"/>
                    </a:lnTo>
                    <a:lnTo>
                      <a:pt x="521" y="97"/>
                    </a:lnTo>
                    <a:lnTo>
                      <a:pt x="535" y="128"/>
                    </a:lnTo>
                    <a:lnTo>
                      <a:pt x="544" y="161"/>
                    </a:lnTo>
                    <a:lnTo>
                      <a:pt x="548" y="195"/>
                    </a:lnTo>
                    <a:lnTo>
                      <a:pt x="545" y="231"/>
                    </a:lnTo>
                    <a:lnTo>
                      <a:pt x="536" y="265"/>
                    </a:lnTo>
                    <a:lnTo>
                      <a:pt x="522" y="296"/>
                    </a:lnTo>
                    <a:lnTo>
                      <a:pt x="503" y="323"/>
                    </a:lnTo>
                    <a:lnTo>
                      <a:pt x="478" y="348"/>
                    </a:lnTo>
                    <a:lnTo>
                      <a:pt x="451" y="368"/>
                    </a:lnTo>
                    <a:lnTo>
                      <a:pt x="420" y="382"/>
                    </a:lnTo>
                    <a:lnTo>
                      <a:pt x="388" y="392"/>
                    </a:lnTo>
                    <a:lnTo>
                      <a:pt x="352" y="395"/>
                    </a:lnTo>
                    <a:lnTo>
                      <a:pt x="317" y="392"/>
                    </a:lnTo>
                    <a:lnTo>
                      <a:pt x="283" y="382"/>
                    </a:lnTo>
                    <a:lnTo>
                      <a:pt x="252" y="368"/>
                    </a:lnTo>
                    <a:lnTo>
                      <a:pt x="225" y="348"/>
                    </a:lnTo>
                    <a:lnTo>
                      <a:pt x="202" y="323"/>
                    </a:lnTo>
                    <a:lnTo>
                      <a:pt x="182" y="296"/>
                    </a:lnTo>
                    <a:lnTo>
                      <a:pt x="168" y="265"/>
                    </a:lnTo>
                    <a:lnTo>
                      <a:pt x="158" y="231"/>
                    </a:lnTo>
                    <a:lnTo>
                      <a:pt x="156" y="195"/>
                    </a:lnTo>
                    <a:lnTo>
                      <a:pt x="159" y="161"/>
                    </a:lnTo>
                    <a:lnTo>
                      <a:pt x="169" y="128"/>
                    </a:lnTo>
                    <a:lnTo>
                      <a:pt x="184" y="97"/>
                    </a:lnTo>
                    <a:lnTo>
                      <a:pt x="203" y="70"/>
                    </a:lnTo>
                    <a:lnTo>
                      <a:pt x="226" y="46"/>
                    </a:lnTo>
                    <a:lnTo>
                      <a:pt x="253" y="26"/>
                    </a:lnTo>
                    <a:lnTo>
                      <a:pt x="284" y="13"/>
                    </a:lnTo>
                    <a:lnTo>
                      <a:pt x="317" y="3"/>
                    </a:lnTo>
                    <a:lnTo>
                      <a:pt x="352" y="0"/>
                    </a:lnTo>
                    <a:close/>
                  </a:path>
                </a:pathLst>
              </a:custGeom>
              <a:solidFill>
                <a:srgbClr val="8DB5CC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5" name="Google Shape;635;p14"/>
              <p:cNvSpPr/>
              <p:nvPr/>
            </p:nvSpPr>
            <p:spPr>
              <a:xfrm>
                <a:off x="5231223" y="4853671"/>
                <a:ext cx="175846" cy="538089"/>
              </a:xfrm>
              <a:custGeom>
                <a:avLst/>
                <a:gdLst/>
                <a:ahLst/>
                <a:cxnLst/>
                <a:rect l="l" t="t" r="r" b="b"/>
                <a:pathLst>
                  <a:path w="704" h="2136" extrusionOk="0">
                    <a:moveTo>
                      <a:pt x="352" y="448"/>
                    </a:moveTo>
                    <a:lnTo>
                      <a:pt x="372" y="448"/>
                    </a:lnTo>
                    <a:lnTo>
                      <a:pt x="397" y="448"/>
                    </a:lnTo>
                    <a:lnTo>
                      <a:pt x="425" y="449"/>
                    </a:lnTo>
                    <a:lnTo>
                      <a:pt x="456" y="450"/>
                    </a:lnTo>
                    <a:lnTo>
                      <a:pt x="485" y="452"/>
                    </a:lnTo>
                    <a:lnTo>
                      <a:pt x="514" y="455"/>
                    </a:lnTo>
                    <a:lnTo>
                      <a:pt x="539" y="460"/>
                    </a:lnTo>
                    <a:lnTo>
                      <a:pt x="556" y="463"/>
                    </a:lnTo>
                    <a:lnTo>
                      <a:pt x="573" y="469"/>
                    </a:lnTo>
                    <a:lnTo>
                      <a:pt x="591" y="477"/>
                    </a:lnTo>
                    <a:lnTo>
                      <a:pt x="608" y="488"/>
                    </a:lnTo>
                    <a:lnTo>
                      <a:pt x="623" y="501"/>
                    </a:lnTo>
                    <a:lnTo>
                      <a:pt x="638" y="517"/>
                    </a:lnTo>
                    <a:lnTo>
                      <a:pt x="651" y="536"/>
                    </a:lnTo>
                    <a:lnTo>
                      <a:pt x="662" y="557"/>
                    </a:lnTo>
                    <a:lnTo>
                      <a:pt x="669" y="581"/>
                    </a:lnTo>
                    <a:lnTo>
                      <a:pt x="673" y="610"/>
                    </a:lnTo>
                    <a:lnTo>
                      <a:pt x="704" y="1047"/>
                    </a:lnTo>
                    <a:lnTo>
                      <a:pt x="704" y="1063"/>
                    </a:lnTo>
                    <a:lnTo>
                      <a:pt x="700" y="1079"/>
                    </a:lnTo>
                    <a:lnTo>
                      <a:pt x="693" y="1094"/>
                    </a:lnTo>
                    <a:lnTo>
                      <a:pt x="684" y="1108"/>
                    </a:lnTo>
                    <a:lnTo>
                      <a:pt x="671" y="1121"/>
                    </a:lnTo>
                    <a:lnTo>
                      <a:pt x="657" y="1130"/>
                    </a:lnTo>
                    <a:lnTo>
                      <a:pt x="639" y="1137"/>
                    </a:lnTo>
                    <a:lnTo>
                      <a:pt x="620" y="1139"/>
                    </a:lnTo>
                    <a:lnTo>
                      <a:pt x="602" y="1139"/>
                    </a:lnTo>
                    <a:lnTo>
                      <a:pt x="571" y="2069"/>
                    </a:lnTo>
                    <a:lnTo>
                      <a:pt x="567" y="2087"/>
                    </a:lnTo>
                    <a:lnTo>
                      <a:pt x="560" y="2103"/>
                    </a:lnTo>
                    <a:lnTo>
                      <a:pt x="548" y="2117"/>
                    </a:lnTo>
                    <a:lnTo>
                      <a:pt x="535" y="2128"/>
                    </a:lnTo>
                    <a:lnTo>
                      <a:pt x="518" y="2134"/>
                    </a:lnTo>
                    <a:lnTo>
                      <a:pt x="500" y="2136"/>
                    </a:lnTo>
                    <a:lnTo>
                      <a:pt x="454" y="2136"/>
                    </a:lnTo>
                    <a:lnTo>
                      <a:pt x="435" y="2134"/>
                    </a:lnTo>
                    <a:lnTo>
                      <a:pt x="419" y="2126"/>
                    </a:lnTo>
                    <a:lnTo>
                      <a:pt x="405" y="2116"/>
                    </a:lnTo>
                    <a:lnTo>
                      <a:pt x="393" y="2101"/>
                    </a:lnTo>
                    <a:lnTo>
                      <a:pt x="386" y="2084"/>
                    </a:lnTo>
                    <a:lnTo>
                      <a:pt x="384" y="2065"/>
                    </a:lnTo>
                    <a:lnTo>
                      <a:pt x="384" y="1353"/>
                    </a:lnTo>
                    <a:lnTo>
                      <a:pt x="320" y="1353"/>
                    </a:lnTo>
                    <a:lnTo>
                      <a:pt x="320" y="2065"/>
                    </a:lnTo>
                    <a:lnTo>
                      <a:pt x="318" y="2084"/>
                    </a:lnTo>
                    <a:lnTo>
                      <a:pt x="311" y="2101"/>
                    </a:lnTo>
                    <a:lnTo>
                      <a:pt x="299" y="2116"/>
                    </a:lnTo>
                    <a:lnTo>
                      <a:pt x="285" y="2126"/>
                    </a:lnTo>
                    <a:lnTo>
                      <a:pt x="269" y="2134"/>
                    </a:lnTo>
                    <a:lnTo>
                      <a:pt x="250" y="2136"/>
                    </a:lnTo>
                    <a:lnTo>
                      <a:pt x="204" y="2136"/>
                    </a:lnTo>
                    <a:lnTo>
                      <a:pt x="186" y="2134"/>
                    </a:lnTo>
                    <a:lnTo>
                      <a:pt x="169" y="2128"/>
                    </a:lnTo>
                    <a:lnTo>
                      <a:pt x="156" y="2117"/>
                    </a:lnTo>
                    <a:lnTo>
                      <a:pt x="144" y="2103"/>
                    </a:lnTo>
                    <a:lnTo>
                      <a:pt x="137" y="2087"/>
                    </a:lnTo>
                    <a:lnTo>
                      <a:pt x="133" y="2069"/>
                    </a:lnTo>
                    <a:lnTo>
                      <a:pt x="102" y="1139"/>
                    </a:lnTo>
                    <a:lnTo>
                      <a:pt x="84" y="1139"/>
                    </a:lnTo>
                    <a:lnTo>
                      <a:pt x="64" y="1137"/>
                    </a:lnTo>
                    <a:lnTo>
                      <a:pt x="47" y="1130"/>
                    </a:lnTo>
                    <a:lnTo>
                      <a:pt x="33" y="1121"/>
                    </a:lnTo>
                    <a:lnTo>
                      <a:pt x="20" y="1108"/>
                    </a:lnTo>
                    <a:lnTo>
                      <a:pt x="11" y="1094"/>
                    </a:lnTo>
                    <a:lnTo>
                      <a:pt x="4" y="1079"/>
                    </a:lnTo>
                    <a:lnTo>
                      <a:pt x="0" y="1063"/>
                    </a:lnTo>
                    <a:lnTo>
                      <a:pt x="0" y="1047"/>
                    </a:lnTo>
                    <a:lnTo>
                      <a:pt x="31" y="610"/>
                    </a:lnTo>
                    <a:lnTo>
                      <a:pt x="35" y="581"/>
                    </a:lnTo>
                    <a:lnTo>
                      <a:pt x="42" y="557"/>
                    </a:lnTo>
                    <a:lnTo>
                      <a:pt x="53" y="536"/>
                    </a:lnTo>
                    <a:lnTo>
                      <a:pt x="66" y="517"/>
                    </a:lnTo>
                    <a:lnTo>
                      <a:pt x="81" y="501"/>
                    </a:lnTo>
                    <a:lnTo>
                      <a:pt x="96" y="488"/>
                    </a:lnTo>
                    <a:lnTo>
                      <a:pt x="113" y="477"/>
                    </a:lnTo>
                    <a:lnTo>
                      <a:pt x="131" y="469"/>
                    </a:lnTo>
                    <a:lnTo>
                      <a:pt x="148" y="463"/>
                    </a:lnTo>
                    <a:lnTo>
                      <a:pt x="165" y="460"/>
                    </a:lnTo>
                    <a:lnTo>
                      <a:pt x="190" y="455"/>
                    </a:lnTo>
                    <a:lnTo>
                      <a:pt x="219" y="452"/>
                    </a:lnTo>
                    <a:lnTo>
                      <a:pt x="248" y="450"/>
                    </a:lnTo>
                    <a:lnTo>
                      <a:pt x="279" y="449"/>
                    </a:lnTo>
                    <a:lnTo>
                      <a:pt x="307" y="448"/>
                    </a:lnTo>
                    <a:lnTo>
                      <a:pt x="332" y="448"/>
                    </a:lnTo>
                    <a:lnTo>
                      <a:pt x="352" y="448"/>
                    </a:lnTo>
                    <a:close/>
                    <a:moveTo>
                      <a:pt x="352" y="0"/>
                    </a:moveTo>
                    <a:lnTo>
                      <a:pt x="387" y="3"/>
                    </a:lnTo>
                    <a:lnTo>
                      <a:pt x="420" y="13"/>
                    </a:lnTo>
                    <a:lnTo>
                      <a:pt x="450" y="26"/>
                    </a:lnTo>
                    <a:lnTo>
                      <a:pt x="478" y="46"/>
                    </a:lnTo>
                    <a:lnTo>
                      <a:pt x="501" y="70"/>
                    </a:lnTo>
                    <a:lnTo>
                      <a:pt x="521" y="97"/>
                    </a:lnTo>
                    <a:lnTo>
                      <a:pt x="535" y="128"/>
                    </a:lnTo>
                    <a:lnTo>
                      <a:pt x="544" y="161"/>
                    </a:lnTo>
                    <a:lnTo>
                      <a:pt x="548" y="195"/>
                    </a:lnTo>
                    <a:lnTo>
                      <a:pt x="545" y="231"/>
                    </a:lnTo>
                    <a:lnTo>
                      <a:pt x="536" y="265"/>
                    </a:lnTo>
                    <a:lnTo>
                      <a:pt x="522" y="296"/>
                    </a:lnTo>
                    <a:lnTo>
                      <a:pt x="503" y="323"/>
                    </a:lnTo>
                    <a:lnTo>
                      <a:pt x="479" y="348"/>
                    </a:lnTo>
                    <a:lnTo>
                      <a:pt x="451" y="368"/>
                    </a:lnTo>
                    <a:lnTo>
                      <a:pt x="421" y="382"/>
                    </a:lnTo>
                    <a:lnTo>
                      <a:pt x="388" y="392"/>
                    </a:lnTo>
                    <a:lnTo>
                      <a:pt x="352" y="395"/>
                    </a:lnTo>
                    <a:lnTo>
                      <a:pt x="316" y="392"/>
                    </a:lnTo>
                    <a:lnTo>
                      <a:pt x="283" y="382"/>
                    </a:lnTo>
                    <a:lnTo>
                      <a:pt x="253" y="368"/>
                    </a:lnTo>
                    <a:lnTo>
                      <a:pt x="225" y="348"/>
                    </a:lnTo>
                    <a:lnTo>
                      <a:pt x="201" y="323"/>
                    </a:lnTo>
                    <a:lnTo>
                      <a:pt x="182" y="296"/>
                    </a:lnTo>
                    <a:lnTo>
                      <a:pt x="168" y="265"/>
                    </a:lnTo>
                    <a:lnTo>
                      <a:pt x="159" y="231"/>
                    </a:lnTo>
                    <a:lnTo>
                      <a:pt x="156" y="195"/>
                    </a:lnTo>
                    <a:lnTo>
                      <a:pt x="160" y="161"/>
                    </a:lnTo>
                    <a:lnTo>
                      <a:pt x="169" y="128"/>
                    </a:lnTo>
                    <a:lnTo>
                      <a:pt x="183" y="97"/>
                    </a:lnTo>
                    <a:lnTo>
                      <a:pt x="203" y="70"/>
                    </a:lnTo>
                    <a:lnTo>
                      <a:pt x="226" y="46"/>
                    </a:lnTo>
                    <a:lnTo>
                      <a:pt x="254" y="26"/>
                    </a:lnTo>
                    <a:lnTo>
                      <a:pt x="284" y="13"/>
                    </a:lnTo>
                    <a:lnTo>
                      <a:pt x="317" y="3"/>
                    </a:lnTo>
                    <a:lnTo>
                      <a:pt x="352" y="0"/>
                    </a:lnTo>
                    <a:close/>
                  </a:path>
                </a:pathLst>
              </a:custGeom>
              <a:solidFill>
                <a:srgbClr val="8DB5CC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636" name="Google Shape;636;p14"/>
          <p:cNvSpPr/>
          <p:nvPr/>
        </p:nvSpPr>
        <p:spPr>
          <a:xfrm rot="10800000">
            <a:off x="6306765" y="3858245"/>
            <a:ext cx="1640380" cy="2309315"/>
          </a:xfrm>
          <a:prstGeom prst="rect">
            <a:avLst/>
          </a:prstGeom>
          <a:solidFill>
            <a:srgbClr val="178DCD"/>
          </a:solidFill>
          <a:ln w="12700" cap="flat" cmpd="sng">
            <a:solidFill>
              <a:schemeClr val="accent4">
                <a:alpha val="60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00" tIns="45700" rIns="91400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libri"/>
              <a:buNone/>
            </a:pPr>
            <a:endParaRPr sz="15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7" name="Google Shape;637;p14"/>
          <p:cNvSpPr txBox="1"/>
          <p:nvPr/>
        </p:nvSpPr>
        <p:spPr>
          <a:xfrm>
            <a:off x="6306765" y="3952948"/>
            <a:ext cx="1640380" cy="444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85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-US" sz="1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Participación</a:t>
            </a:r>
            <a:endParaRPr sz="14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285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-US" sz="1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Ciudadana</a:t>
            </a:r>
            <a:endParaRPr sz="14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8" name="Google Shape;638;p14"/>
          <p:cNvSpPr txBox="1"/>
          <p:nvPr/>
        </p:nvSpPr>
        <p:spPr>
          <a:xfrm>
            <a:off x="6312307" y="5417895"/>
            <a:ext cx="164037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25" tIns="0" rIns="73125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Comunicar y Colaborar con clientes, comunidades de interés y ciudadanía </a:t>
            </a:r>
            <a:endParaRPr/>
          </a:p>
        </p:txBody>
      </p:sp>
      <p:grpSp>
        <p:nvGrpSpPr>
          <p:cNvPr id="639" name="Google Shape;639;p14"/>
          <p:cNvGrpSpPr/>
          <p:nvPr/>
        </p:nvGrpSpPr>
        <p:grpSpPr>
          <a:xfrm>
            <a:off x="6669888" y="4560070"/>
            <a:ext cx="914132" cy="566766"/>
            <a:chOff x="7252611" y="1508625"/>
            <a:chExt cx="967924" cy="600117"/>
          </a:xfrm>
        </p:grpSpPr>
        <p:sp>
          <p:nvSpPr>
            <p:cNvPr id="640" name="Google Shape;640;p14"/>
            <p:cNvSpPr/>
            <p:nvPr/>
          </p:nvSpPr>
          <p:spPr>
            <a:xfrm>
              <a:off x="7252611" y="1604391"/>
              <a:ext cx="325289" cy="371585"/>
            </a:xfrm>
            <a:custGeom>
              <a:avLst/>
              <a:gdLst/>
              <a:ahLst/>
              <a:cxnLst/>
              <a:rect l="l" t="t" r="r" b="b"/>
              <a:pathLst>
                <a:path w="1863" h="2136" extrusionOk="0">
                  <a:moveTo>
                    <a:pt x="318" y="450"/>
                  </a:moveTo>
                  <a:lnTo>
                    <a:pt x="340" y="450"/>
                  </a:lnTo>
                  <a:lnTo>
                    <a:pt x="367" y="451"/>
                  </a:lnTo>
                  <a:lnTo>
                    <a:pt x="398" y="452"/>
                  </a:lnTo>
                  <a:lnTo>
                    <a:pt x="430" y="454"/>
                  </a:lnTo>
                  <a:lnTo>
                    <a:pt x="460" y="456"/>
                  </a:lnTo>
                  <a:lnTo>
                    <a:pt x="487" y="461"/>
                  </a:lnTo>
                  <a:lnTo>
                    <a:pt x="505" y="465"/>
                  </a:lnTo>
                  <a:lnTo>
                    <a:pt x="521" y="471"/>
                  </a:lnTo>
                  <a:lnTo>
                    <a:pt x="539" y="480"/>
                  </a:lnTo>
                  <a:lnTo>
                    <a:pt x="555" y="491"/>
                  </a:lnTo>
                  <a:lnTo>
                    <a:pt x="571" y="506"/>
                  </a:lnTo>
                  <a:lnTo>
                    <a:pt x="585" y="524"/>
                  </a:lnTo>
                  <a:lnTo>
                    <a:pt x="596" y="544"/>
                  </a:lnTo>
                  <a:lnTo>
                    <a:pt x="604" y="568"/>
                  </a:lnTo>
                  <a:lnTo>
                    <a:pt x="609" y="597"/>
                  </a:lnTo>
                  <a:lnTo>
                    <a:pt x="637" y="992"/>
                  </a:lnTo>
                  <a:lnTo>
                    <a:pt x="636" y="1009"/>
                  </a:lnTo>
                  <a:lnTo>
                    <a:pt x="631" y="1026"/>
                  </a:lnTo>
                  <a:lnTo>
                    <a:pt x="623" y="1041"/>
                  </a:lnTo>
                  <a:lnTo>
                    <a:pt x="612" y="1055"/>
                  </a:lnTo>
                  <a:lnTo>
                    <a:pt x="597" y="1066"/>
                  </a:lnTo>
                  <a:lnTo>
                    <a:pt x="581" y="1073"/>
                  </a:lnTo>
                  <a:lnTo>
                    <a:pt x="562" y="1076"/>
                  </a:lnTo>
                  <a:lnTo>
                    <a:pt x="545" y="1076"/>
                  </a:lnTo>
                  <a:lnTo>
                    <a:pt x="516" y="1917"/>
                  </a:lnTo>
                  <a:lnTo>
                    <a:pt x="512" y="1936"/>
                  </a:lnTo>
                  <a:lnTo>
                    <a:pt x="502" y="1953"/>
                  </a:lnTo>
                  <a:lnTo>
                    <a:pt x="489" y="1967"/>
                  </a:lnTo>
                  <a:lnTo>
                    <a:pt x="471" y="1975"/>
                  </a:lnTo>
                  <a:lnTo>
                    <a:pt x="452" y="1979"/>
                  </a:lnTo>
                  <a:lnTo>
                    <a:pt x="412" y="1979"/>
                  </a:lnTo>
                  <a:lnTo>
                    <a:pt x="394" y="1975"/>
                  </a:lnTo>
                  <a:lnTo>
                    <a:pt x="379" y="1969"/>
                  </a:lnTo>
                  <a:lnTo>
                    <a:pt x="365" y="1960"/>
                  </a:lnTo>
                  <a:lnTo>
                    <a:pt x="356" y="1946"/>
                  </a:lnTo>
                  <a:lnTo>
                    <a:pt x="349" y="1931"/>
                  </a:lnTo>
                  <a:lnTo>
                    <a:pt x="347" y="1914"/>
                  </a:lnTo>
                  <a:lnTo>
                    <a:pt x="347" y="1270"/>
                  </a:lnTo>
                  <a:lnTo>
                    <a:pt x="289" y="1270"/>
                  </a:lnTo>
                  <a:lnTo>
                    <a:pt x="289" y="1914"/>
                  </a:lnTo>
                  <a:lnTo>
                    <a:pt x="287" y="1931"/>
                  </a:lnTo>
                  <a:lnTo>
                    <a:pt x="281" y="1946"/>
                  </a:lnTo>
                  <a:lnTo>
                    <a:pt x="271" y="1960"/>
                  </a:lnTo>
                  <a:lnTo>
                    <a:pt x="257" y="1969"/>
                  </a:lnTo>
                  <a:lnTo>
                    <a:pt x="243" y="1975"/>
                  </a:lnTo>
                  <a:lnTo>
                    <a:pt x="225" y="1979"/>
                  </a:lnTo>
                  <a:lnTo>
                    <a:pt x="184" y="1979"/>
                  </a:lnTo>
                  <a:lnTo>
                    <a:pt x="165" y="1975"/>
                  </a:lnTo>
                  <a:lnTo>
                    <a:pt x="147" y="1967"/>
                  </a:lnTo>
                  <a:lnTo>
                    <a:pt x="134" y="1953"/>
                  </a:lnTo>
                  <a:lnTo>
                    <a:pt x="124" y="1936"/>
                  </a:lnTo>
                  <a:lnTo>
                    <a:pt x="120" y="1917"/>
                  </a:lnTo>
                  <a:lnTo>
                    <a:pt x="91" y="1076"/>
                  </a:lnTo>
                  <a:lnTo>
                    <a:pt x="75" y="1076"/>
                  </a:lnTo>
                  <a:lnTo>
                    <a:pt x="56" y="1073"/>
                  </a:lnTo>
                  <a:lnTo>
                    <a:pt x="39" y="1066"/>
                  </a:lnTo>
                  <a:lnTo>
                    <a:pt x="24" y="1055"/>
                  </a:lnTo>
                  <a:lnTo>
                    <a:pt x="12" y="1041"/>
                  </a:lnTo>
                  <a:lnTo>
                    <a:pt x="5" y="1025"/>
                  </a:lnTo>
                  <a:lnTo>
                    <a:pt x="1" y="1009"/>
                  </a:lnTo>
                  <a:lnTo>
                    <a:pt x="0" y="992"/>
                  </a:lnTo>
                  <a:lnTo>
                    <a:pt x="27" y="597"/>
                  </a:lnTo>
                  <a:lnTo>
                    <a:pt x="32" y="568"/>
                  </a:lnTo>
                  <a:lnTo>
                    <a:pt x="40" y="544"/>
                  </a:lnTo>
                  <a:lnTo>
                    <a:pt x="51" y="524"/>
                  </a:lnTo>
                  <a:lnTo>
                    <a:pt x="65" y="506"/>
                  </a:lnTo>
                  <a:lnTo>
                    <a:pt x="80" y="491"/>
                  </a:lnTo>
                  <a:lnTo>
                    <a:pt x="97" y="480"/>
                  </a:lnTo>
                  <a:lnTo>
                    <a:pt x="115" y="471"/>
                  </a:lnTo>
                  <a:lnTo>
                    <a:pt x="132" y="465"/>
                  </a:lnTo>
                  <a:lnTo>
                    <a:pt x="149" y="461"/>
                  </a:lnTo>
                  <a:lnTo>
                    <a:pt x="176" y="456"/>
                  </a:lnTo>
                  <a:lnTo>
                    <a:pt x="207" y="454"/>
                  </a:lnTo>
                  <a:lnTo>
                    <a:pt x="238" y="452"/>
                  </a:lnTo>
                  <a:lnTo>
                    <a:pt x="269" y="451"/>
                  </a:lnTo>
                  <a:lnTo>
                    <a:pt x="296" y="450"/>
                  </a:lnTo>
                  <a:lnTo>
                    <a:pt x="318" y="450"/>
                  </a:lnTo>
                  <a:close/>
                  <a:moveTo>
                    <a:pt x="1511" y="448"/>
                  </a:moveTo>
                  <a:lnTo>
                    <a:pt x="1531" y="448"/>
                  </a:lnTo>
                  <a:lnTo>
                    <a:pt x="1556" y="448"/>
                  </a:lnTo>
                  <a:lnTo>
                    <a:pt x="1584" y="449"/>
                  </a:lnTo>
                  <a:lnTo>
                    <a:pt x="1614" y="450"/>
                  </a:lnTo>
                  <a:lnTo>
                    <a:pt x="1643" y="452"/>
                  </a:lnTo>
                  <a:lnTo>
                    <a:pt x="1672" y="455"/>
                  </a:lnTo>
                  <a:lnTo>
                    <a:pt x="1697" y="458"/>
                  </a:lnTo>
                  <a:lnTo>
                    <a:pt x="1714" y="463"/>
                  </a:lnTo>
                  <a:lnTo>
                    <a:pt x="1732" y="469"/>
                  </a:lnTo>
                  <a:lnTo>
                    <a:pt x="1749" y="477"/>
                  </a:lnTo>
                  <a:lnTo>
                    <a:pt x="1766" y="488"/>
                  </a:lnTo>
                  <a:lnTo>
                    <a:pt x="1783" y="501"/>
                  </a:lnTo>
                  <a:lnTo>
                    <a:pt x="1796" y="517"/>
                  </a:lnTo>
                  <a:lnTo>
                    <a:pt x="1809" y="535"/>
                  </a:lnTo>
                  <a:lnTo>
                    <a:pt x="1820" y="557"/>
                  </a:lnTo>
                  <a:lnTo>
                    <a:pt x="1828" y="581"/>
                  </a:lnTo>
                  <a:lnTo>
                    <a:pt x="1832" y="610"/>
                  </a:lnTo>
                  <a:lnTo>
                    <a:pt x="1863" y="1047"/>
                  </a:lnTo>
                  <a:lnTo>
                    <a:pt x="1862" y="1063"/>
                  </a:lnTo>
                  <a:lnTo>
                    <a:pt x="1859" y="1079"/>
                  </a:lnTo>
                  <a:lnTo>
                    <a:pt x="1851" y="1094"/>
                  </a:lnTo>
                  <a:lnTo>
                    <a:pt x="1842" y="1108"/>
                  </a:lnTo>
                  <a:lnTo>
                    <a:pt x="1830" y="1121"/>
                  </a:lnTo>
                  <a:lnTo>
                    <a:pt x="1815" y="1130"/>
                  </a:lnTo>
                  <a:lnTo>
                    <a:pt x="1799" y="1137"/>
                  </a:lnTo>
                  <a:lnTo>
                    <a:pt x="1780" y="1139"/>
                  </a:lnTo>
                  <a:lnTo>
                    <a:pt x="1762" y="1139"/>
                  </a:lnTo>
                  <a:lnTo>
                    <a:pt x="1729" y="2068"/>
                  </a:lnTo>
                  <a:lnTo>
                    <a:pt x="1726" y="2087"/>
                  </a:lnTo>
                  <a:lnTo>
                    <a:pt x="1718" y="2103"/>
                  </a:lnTo>
                  <a:lnTo>
                    <a:pt x="1707" y="2117"/>
                  </a:lnTo>
                  <a:lnTo>
                    <a:pt x="1693" y="2128"/>
                  </a:lnTo>
                  <a:lnTo>
                    <a:pt x="1676" y="2134"/>
                  </a:lnTo>
                  <a:lnTo>
                    <a:pt x="1658" y="2136"/>
                  </a:lnTo>
                  <a:lnTo>
                    <a:pt x="1614" y="2136"/>
                  </a:lnTo>
                  <a:lnTo>
                    <a:pt x="1595" y="2134"/>
                  </a:lnTo>
                  <a:lnTo>
                    <a:pt x="1578" y="2126"/>
                  </a:lnTo>
                  <a:lnTo>
                    <a:pt x="1563" y="2115"/>
                  </a:lnTo>
                  <a:lnTo>
                    <a:pt x="1552" y="2101"/>
                  </a:lnTo>
                  <a:lnTo>
                    <a:pt x="1545" y="2084"/>
                  </a:lnTo>
                  <a:lnTo>
                    <a:pt x="1542" y="2065"/>
                  </a:lnTo>
                  <a:lnTo>
                    <a:pt x="1542" y="1353"/>
                  </a:lnTo>
                  <a:lnTo>
                    <a:pt x="1480" y="1353"/>
                  </a:lnTo>
                  <a:lnTo>
                    <a:pt x="1480" y="2065"/>
                  </a:lnTo>
                  <a:lnTo>
                    <a:pt x="1476" y="2084"/>
                  </a:lnTo>
                  <a:lnTo>
                    <a:pt x="1469" y="2101"/>
                  </a:lnTo>
                  <a:lnTo>
                    <a:pt x="1458" y="2115"/>
                  </a:lnTo>
                  <a:lnTo>
                    <a:pt x="1444" y="2126"/>
                  </a:lnTo>
                  <a:lnTo>
                    <a:pt x="1427" y="2134"/>
                  </a:lnTo>
                  <a:lnTo>
                    <a:pt x="1408" y="2136"/>
                  </a:lnTo>
                  <a:lnTo>
                    <a:pt x="1363" y="2136"/>
                  </a:lnTo>
                  <a:lnTo>
                    <a:pt x="1345" y="2134"/>
                  </a:lnTo>
                  <a:lnTo>
                    <a:pt x="1328" y="2128"/>
                  </a:lnTo>
                  <a:lnTo>
                    <a:pt x="1315" y="2117"/>
                  </a:lnTo>
                  <a:lnTo>
                    <a:pt x="1303" y="2103"/>
                  </a:lnTo>
                  <a:lnTo>
                    <a:pt x="1296" y="2087"/>
                  </a:lnTo>
                  <a:lnTo>
                    <a:pt x="1293" y="2068"/>
                  </a:lnTo>
                  <a:lnTo>
                    <a:pt x="1260" y="1139"/>
                  </a:lnTo>
                  <a:lnTo>
                    <a:pt x="1242" y="1139"/>
                  </a:lnTo>
                  <a:lnTo>
                    <a:pt x="1223" y="1137"/>
                  </a:lnTo>
                  <a:lnTo>
                    <a:pt x="1206" y="1130"/>
                  </a:lnTo>
                  <a:lnTo>
                    <a:pt x="1191" y="1121"/>
                  </a:lnTo>
                  <a:lnTo>
                    <a:pt x="1180" y="1108"/>
                  </a:lnTo>
                  <a:lnTo>
                    <a:pt x="1170" y="1093"/>
                  </a:lnTo>
                  <a:lnTo>
                    <a:pt x="1163" y="1079"/>
                  </a:lnTo>
                  <a:lnTo>
                    <a:pt x="1159" y="1063"/>
                  </a:lnTo>
                  <a:lnTo>
                    <a:pt x="1158" y="1047"/>
                  </a:lnTo>
                  <a:lnTo>
                    <a:pt x="1189" y="610"/>
                  </a:lnTo>
                  <a:lnTo>
                    <a:pt x="1194" y="581"/>
                  </a:lnTo>
                  <a:lnTo>
                    <a:pt x="1202" y="557"/>
                  </a:lnTo>
                  <a:lnTo>
                    <a:pt x="1212" y="535"/>
                  </a:lnTo>
                  <a:lnTo>
                    <a:pt x="1225" y="517"/>
                  </a:lnTo>
                  <a:lnTo>
                    <a:pt x="1240" y="501"/>
                  </a:lnTo>
                  <a:lnTo>
                    <a:pt x="1256" y="488"/>
                  </a:lnTo>
                  <a:lnTo>
                    <a:pt x="1273" y="477"/>
                  </a:lnTo>
                  <a:lnTo>
                    <a:pt x="1289" y="469"/>
                  </a:lnTo>
                  <a:lnTo>
                    <a:pt x="1307" y="463"/>
                  </a:lnTo>
                  <a:lnTo>
                    <a:pt x="1324" y="458"/>
                  </a:lnTo>
                  <a:lnTo>
                    <a:pt x="1350" y="455"/>
                  </a:lnTo>
                  <a:lnTo>
                    <a:pt x="1378" y="452"/>
                  </a:lnTo>
                  <a:lnTo>
                    <a:pt x="1408" y="450"/>
                  </a:lnTo>
                  <a:lnTo>
                    <a:pt x="1437" y="449"/>
                  </a:lnTo>
                  <a:lnTo>
                    <a:pt x="1466" y="448"/>
                  </a:lnTo>
                  <a:lnTo>
                    <a:pt x="1490" y="448"/>
                  </a:lnTo>
                  <a:lnTo>
                    <a:pt x="1511" y="448"/>
                  </a:lnTo>
                  <a:close/>
                  <a:moveTo>
                    <a:pt x="318" y="45"/>
                  </a:moveTo>
                  <a:lnTo>
                    <a:pt x="349" y="49"/>
                  </a:lnTo>
                  <a:lnTo>
                    <a:pt x="380" y="57"/>
                  </a:lnTo>
                  <a:lnTo>
                    <a:pt x="407" y="70"/>
                  </a:lnTo>
                  <a:lnTo>
                    <a:pt x="432" y="88"/>
                  </a:lnTo>
                  <a:lnTo>
                    <a:pt x="453" y="109"/>
                  </a:lnTo>
                  <a:lnTo>
                    <a:pt x="471" y="133"/>
                  </a:lnTo>
                  <a:lnTo>
                    <a:pt x="483" y="161"/>
                  </a:lnTo>
                  <a:lnTo>
                    <a:pt x="492" y="190"/>
                  </a:lnTo>
                  <a:lnTo>
                    <a:pt x="495" y="223"/>
                  </a:lnTo>
                  <a:lnTo>
                    <a:pt x="493" y="255"/>
                  </a:lnTo>
                  <a:lnTo>
                    <a:pt x="484" y="285"/>
                  </a:lnTo>
                  <a:lnTo>
                    <a:pt x="472" y="313"/>
                  </a:lnTo>
                  <a:lnTo>
                    <a:pt x="454" y="338"/>
                  </a:lnTo>
                  <a:lnTo>
                    <a:pt x="433" y="360"/>
                  </a:lnTo>
                  <a:lnTo>
                    <a:pt x="408" y="377"/>
                  </a:lnTo>
                  <a:lnTo>
                    <a:pt x="380" y="391"/>
                  </a:lnTo>
                  <a:lnTo>
                    <a:pt x="350" y="399"/>
                  </a:lnTo>
                  <a:lnTo>
                    <a:pt x="318" y="402"/>
                  </a:lnTo>
                  <a:lnTo>
                    <a:pt x="286" y="399"/>
                  </a:lnTo>
                  <a:lnTo>
                    <a:pt x="255" y="391"/>
                  </a:lnTo>
                  <a:lnTo>
                    <a:pt x="228" y="377"/>
                  </a:lnTo>
                  <a:lnTo>
                    <a:pt x="203" y="360"/>
                  </a:lnTo>
                  <a:lnTo>
                    <a:pt x="181" y="338"/>
                  </a:lnTo>
                  <a:lnTo>
                    <a:pt x="164" y="313"/>
                  </a:lnTo>
                  <a:lnTo>
                    <a:pt x="152" y="285"/>
                  </a:lnTo>
                  <a:lnTo>
                    <a:pt x="143" y="255"/>
                  </a:lnTo>
                  <a:lnTo>
                    <a:pt x="141" y="223"/>
                  </a:lnTo>
                  <a:lnTo>
                    <a:pt x="144" y="190"/>
                  </a:lnTo>
                  <a:lnTo>
                    <a:pt x="153" y="161"/>
                  </a:lnTo>
                  <a:lnTo>
                    <a:pt x="165" y="133"/>
                  </a:lnTo>
                  <a:lnTo>
                    <a:pt x="183" y="109"/>
                  </a:lnTo>
                  <a:lnTo>
                    <a:pt x="205" y="88"/>
                  </a:lnTo>
                  <a:lnTo>
                    <a:pt x="229" y="70"/>
                  </a:lnTo>
                  <a:lnTo>
                    <a:pt x="256" y="57"/>
                  </a:lnTo>
                  <a:lnTo>
                    <a:pt x="286" y="49"/>
                  </a:lnTo>
                  <a:lnTo>
                    <a:pt x="318" y="45"/>
                  </a:lnTo>
                  <a:close/>
                  <a:moveTo>
                    <a:pt x="1511" y="0"/>
                  </a:moveTo>
                  <a:lnTo>
                    <a:pt x="1546" y="3"/>
                  </a:lnTo>
                  <a:lnTo>
                    <a:pt x="1579" y="13"/>
                  </a:lnTo>
                  <a:lnTo>
                    <a:pt x="1609" y="26"/>
                  </a:lnTo>
                  <a:lnTo>
                    <a:pt x="1637" y="47"/>
                  </a:lnTo>
                  <a:lnTo>
                    <a:pt x="1660" y="70"/>
                  </a:lnTo>
                  <a:lnTo>
                    <a:pt x="1679" y="97"/>
                  </a:lnTo>
                  <a:lnTo>
                    <a:pt x="1694" y="128"/>
                  </a:lnTo>
                  <a:lnTo>
                    <a:pt x="1703" y="161"/>
                  </a:lnTo>
                  <a:lnTo>
                    <a:pt x="1707" y="195"/>
                  </a:lnTo>
                  <a:lnTo>
                    <a:pt x="1703" y="231"/>
                  </a:lnTo>
                  <a:lnTo>
                    <a:pt x="1695" y="265"/>
                  </a:lnTo>
                  <a:lnTo>
                    <a:pt x="1680" y="296"/>
                  </a:lnTo>
                  <a:lnTo>
                    <a:pt x="1661" y="323"/>
                  </a:lnTo>
                  <a:lnTo>
                    <a:pt x="1638" y="348"/>
                  </a:lnTo>
                  <a:lnTo>
                    <a:pt x="1611" y="368"/>
                  </a:lnTo>
                  <a:lnTo>
                    <a:pt x="1580" y="382"/>
                  </a:lnTo>
                  <a:lnTo>
                    <a:pt x="1546" y="392"/>
                  </a:lnTo>
                  <a:lnTo>
                    <a:pt x="1511" y="395"/>
                  </a:lnTo>
                  <a:lnTo>
                    <a:pt x="1475" y="392"/>
                  </a:lnTo>
                  <a:lnTo>
                    <a:pt x="1442" y="382"/>
                  </a:lnTo>
                  <a:lnTo>
                    <a:pt x="1411" y="368"/>
                  </a:lnTo>
                  <a:lnTo>
                    <a:pt x="1383" y="348"/>
                  </a:lnTo>
                  <a:lnTo>
                    <a:pt x="1360" y="323"/>
                  </a:lnTo>
                  <a:lnTo>
                    <a:pt x="1341" y="296"/>
                  </a:lnTo>
                  <a:lnTo>
                    <a:pt x="1326" y="265"/>
                  </a:lnTo>
                  <a:lnTo>
                    <a:pt x="1318" y="231"/>
                  </a:lnTo>
                  <a:lnTo>
                    <a:pt x="1315" y="195"/>
                  </a:lnTo>
                  <a:lnTo>
                    <a:pt x="1318" y="161"/>
                  </a:lnTo>
                  <a:lnTo>
                    <a:pt x="1327" y="128"/>
                  </a:lnTo>
                  <a:lnTo>
                    <a:pt x="1342" y="97"/>
                  </a:lnTo>
                  <a:lnTo>
                    <a:pt x="1361" y="70"/>
                  </a:lnTo>
                  <a:lnTo>
                    <a:pt x="1386" y="47"/>
                  </a:lnTo>
                  <a:lnTo>
                    <a:pt x="1412" y="26"/>
                  </a:lnTo>
                  <a:lnTo>
                    <a:pt x="1443" y="13"/>
                  </a:lnTo>
                  <a:lnTo>
                    <a:pt x="1475" y="3"/>
                  </a:lnTo>
                  <a:lnTo>
                    <a:pt x="1511" y="0"/>
                  </a:lnTo>
                  <a:close/>
                </a:path>
              </a:pathLst>
            </a:custGeom>
            <a:solidFill>
              <a:srgbClr val="8DB5CC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1" name="Google Shape;641;p14"/>
            <p:cNvSpPr/>
            <p:nvPr/>
          </p:nvSpPr>
          <p:spPr>
            <a:xfrm>
              <a:off x="7358892" y="1809801"/>
              <a:ext cx="97692" cy="298941"/>
            </a:xfrm>
            <a:custGeom>
              <a:avLst/>
              <a:gdLst/>
              <a:ahLst/>
              <a:cxnLst/>
              <a:rect l="l" t="t" r="r" b="b"/>
              <a:pathLst>
                <a:path w="704" h="2136" extrusionOk="0">
                  <a:moveTo>
                    <a:pt x="352" y="448"/>
                  </a:moveTo>
                  <a:lnTo>
                    <a:pt x="372" y="448"/>
                  </a:lnTo>
                  <a:lnTo>
                    <a:pt x="397" y="448"/>
                  </a:lnTo>
                  <a:lnTo>
                    <a:pt x="425" y="449"/>
                  </a:lnTo>
                  <a:lnTo>
                    <a:pt x="456" y="450"/>
                  </a:lnTo>
                  <a:lnTo>
                    <a:pt x="485" y="452"/>
                  </a:lnTo>
                  <a:lnTo>
                    <a:pt x="514" y="455"/>
                  </a:lnTo>
                  <a:lnTo>
                    <a:pt x="539" y="460"/>
                  </a:lnTo>
                  <a:lnTo>
                    <a:pt x="556" y="463"/>
                  </a:lnTo>
                  <a:lnTo>
                    <a:pt x="573" y="469"/>
                  </a:lnTo>
                  <a:lnTo>
                    <a:pt x="591" y="477"/>
                  </a:lnTo>
                  <a:lnTo>
                    <a:pt x="608" y="488"/>
                  </a:lnTo>
                  <a:lnTo>
                    <a:pt x="623" y="501"/>
                  </a:lnTo>
                  <a:lnTo>
                    <a:pt x="638" y="517"/>
                  </a:lnTo>
                  <a:lnTo>
                    <a:pt x="651" y="536"/>
                  </a:lnTo>
                  <a:lnTo>
                    <a:pt x="662" y="557"/>
                  </a:lnTo>
                  <a:lnTo>
                    <a:pt x="669" y="581"/>
                  </a:lnTo>
                  <a:lnTo>
                    <a:pt x="673" y="610"/>
                  </a:lnTo>
                  <a:lnTo>
                    <a:pt x="704" y="1047"/>
                  </a:lnTo>
                  <a:lnTo>
                    <a:pt x="704" y="1063"/>
                  </a:lnTo>
                  <a:lnTo>
                    <a:pt x="700" y="1079"/>
                  </a:lnTo>
                  <a:lnTo>
                    <a:pt x="693" y="1094"/>
                  </a:lnTo>
                  <a:lnTo>
                    <a:pt x="684" y="1108"/>
                  </a:lnTo>
                  <a:lnTo>
                    <a:pt x="671" y="1121"/>
                  </a:lnTo>
                  <a:lnTo>
                    <a:pt x="657" y="1130"/>
                  </a:lnTo>
                  <a:lnTo>
                    <a:pt x="639" y="1137"/>
                  </a:lnTo>
                  <a:lnTo>
                    <a:pt x="620" y="1139"/>
                  </a:lnTo>
                  <a:lnTo>
                    <a:pt x="602" y="1139"/>
                  </a:lnTo>
                  <a:lnTo>
                    <a:pt x="571" y="2069"/>
                  </a:lnTo>
                  <a:lnTo>
                    <a:pt x="567" y="2087"/>
                  </a:lnTo>
                  <a:lnTo>
                    <a:pt x="560" y="2103"/>
                  </a:lnTo>
                  <a:lnTo>
                    <a:pt x="548" y="2117"/>
                  </a:lnTo>
                  <a:lnTo>
                    <a:pt x="535" y="2128"/>
                  </a:lnTo>
                  <a:lnTo>
                    <a:pt x="518" y="2134"/>
                  </a:lnTo>
                  <a:lnTo>
                    <a:pt x="500" y="2136"/>
                  </a:lnTo>
                  <a:lnTo>
                    <a:pt x="454" y="2136"/>
                  </a:lnTo>
                  <a:lnTo>
                    <a:pt x="435" y="2134"/>
                  </a:lnTo>
                  <a:lnTo>
                    <a:pt x="419" y="2126"/>
                  </a:lnTo>
                  <a:lnTo>
                    <a:pt x="405" y="2116"/>
                  </a:lnTo>
                  <a:lnTo>
                    <a:pt x="393" y="2101"/>
                  </a:lnTo>
                  <a:lnTo>
                    <a:pt x="386" y="2084"/>
                  </a:lnTo>
                  <a:lnTo>
                    <a:pt x="384" y="2065"/>
                  </a:lnTo>
                  <a:lnTo>
                    <a:pt x="384" y="1353"/>
                  </a:lnTo>
                  <a:lnTo>
                    <a:pt x="320" y="1353"/>
                  </a:lnTo>
                  <a:lnTo>
                    <a:pt x="320" y="2065"/>
                  </a:lnTo>
                  <a:lnTo>
                    <a:pt x="318" y="2084"/>
                  </a:lnTo>
                  <a:lnTo>
                    <a:pt x="311" y="2101"/>
                  </a:lnTo>
                  <a:lnTo>
                    <a:pt x="299" y="2116"/>
                  </a:lnTo>
                  <a:lnTo>
                    <a:pt x="285" y="2126"/>
                  </a:lnTo>
                  <a:lnTo>
                    <a:pt x="269" y="2134"/>
                  </a:lnTo>
                  <a:lnTo>
                    <a:pt x="250" y="2136"/>
                  </a:lnTo>
                  <a:lnTo>
                    <a:pt x="204" y="2136"/>
                  </a:lnTo>
                  <a:lnTo>
                    <a:pt x="186" y="2134"/>
                  </a:lnTo>
                  <a:lnTo>
                    <a:pt x="169" y="2128"/>
                  </a:lnTo>
                  <a:lnTo>
                    <a:pt x="156" y="2117"/>
                  </a:lnTo>
                  <a:lnTo>
                    <a:pt x="144" y="2103"/>
                  </a:lnTo>
                  <a:lnTo>
                    <a:pt x="137" y="2087"/>
                  </a:lnTo>
                  <a:lnTo>
                    <a:pt x="133" y="2069"/>
                  </a:lnTo>
                  <a:lnTo>
                    <a:pt x="102" y="1139"/>
                  </a:lnTo>
                  <a:lnTo>
                    <a:pt x="84" y="1139"/>
                  </a:lnTo>
                  <a:lnTo>
                    <a:pt x="64" y="1137"/>
                  </a:lnTo>
                  <a:lnTo>
                    <a:pt x="47" y="1130"/>
                  </a:lnTo>
                  <a:lnTo>
                    <a:pt x="33" y="1121"/>
                  </a:lnTo>
                  <a:lnTo>
                    <a:pt x="20" y="1108"/>
                  </a:lnTo>
                  <a:lnTo>
                    <a:pt x="11" y="1094"/>
                  </a:lnTo>
                  <a:lnTo>
                    <a:pt x="4" y="1079"/>
                  </a:lnTo>
                  <a:lnTo>
                    <a:pt x="0" y="1063"/>
                  </a:lnTo>
                  <a:lnTo>
                    <a:pt x="0" y="1047"/>
                  </a:lnTo>
                  <a:lnTo>
                    <a:pt x="31" y="610"/>
                  </a:lnTo>
                  <a:lnTo>
                    <a:pt x="35" y="581"/>
                  </a:lnTo>
                  <a:lnTo>
                    <a:pt x="42" y="557"/>
                  </a:lnTo>
                  <a:lnTo>
                    <a:pt x="53" y="536"/>
                  </a:lnTo>
                  <a:lnTo>
                    <a:pt x="66" y="517"/>
                  </a:lnTo>
                  <a:lnTo>
                    <a:pt x="81" y="501"/>
                  </a:lnTo>
                  <a:lnTo>
                    <a:pt x="96" y="488"/>
                  </a:lnTo>
                  <a:lnTo>
                    <a:pt x="113" y="477"/>
                  </a:lnTo>
                  <a:lnTo>
                    <a:pt x="131" y="469"/>
                  </a:lnTo>
                  <a:lnTo>
                    <a:pt x="148" y="463"/>
                  </a:lnTo>
                  <a:lnTo>
                    <a:pt x="165" y="460"/>
                  </a:lnTo>
                  <a:lnTo>
                    <a:pt x="190" y="455"/>
                  </a:lnTo>
                  <a:lnTo>
                    <a:pt x="219" y="452"/>
                  </a:lnTo>
                  <a:lnTo>
                    <a:pt x="248" y="450"/>
                  </a:lnTo>
                  <a:lnTo>
                    <a:pt x="279" y="449"/>
                  </a:lnTo>
                  <a:lnTo>
                    <a:pt x="307" y="448"/>
                  </a:lnTo>
                  <a:lnTo>
                    <a:pt x="332" y="448"/>
                  </a:lnTo>
                  <a:lnTo>
                    <a:pt x="352" y="448"/>
                  </a:lnTo>
                  <a:close/>
                  <a:moveTo>
                    <a:pt x="352" y="0"/>
                  </a:moveTo>
                  <a:lnTo>
                    <a:pt x="387" y="3"/>
                  </a:lnTo>
                  <a:lnTo>
                    <a:pt x="420" y="13"/>
                  </a:lnTo>
                  <a:lnTo>
                    <a:pt x="450" y="26"/>
                  </a:lnTo>
                  <a:lnTo>
                    <a:pt x="478" y="46"/>
                  </a:lnTo>
                  <a:lnTo>
                    <a:pt x="501" y="70"/>
                  </a:lnTo>
                  <a:lnTo>
                    <a:pt x="521" y="97"/>
                  </a:lnTo>
                  <a:lnTo>
                    <a:pt x="535" y="128"/>
                  </a:lnTo>
                  <a:lnTo>
                    <a:pt x="544" y="161"/>
                  </a:lnTo>
                  <a:lnTo>
                    <a:pt x="548" y="195"/>
                  </a:lnTo>
                  <a:lnTo>
                    <a:pt x="545" y="231"/>
                  </a:lnTo>
                  <a:lnTo>
                    <a:pt x="536" y="265"/>
                  </a:lnTo>
                  <a:lnTo>
                    <a:pt x="522" y="296"/>
                  </a:lnTo>
                  <a:lnTo>
                    <a:pt x="503" y="323"/>
                  </a:lnTo>
                  <a:lnTo>
                    <a:pt x="479" y="348"/>
                  </a:lnTo>
                  <a:lnTo>
                    <a:pt x="451" y="368"/>
                  </a:lnTo>
                  <a:lnTo>
                    <a:pt x="421" y="382"/>
                  </a:lnTo>
                  <a:lnTo>
                    <a:pt x="388" y="392"/>
                  </a:lnTo>
                  <a:lnTo>
                    <a:pt x="352" y="395"/>
                  </a:lnTo>
                  <a:lnTo>
                    <a:pt x="316" y="392"/>
                  </a:lnTo>
                  <a:lnTo>
                    <a:pt x="283" y="382"/>
                  </a:lnTo>
                  <a:lnTo>
                    <a:pt x="253" y="368"/>
                  </a:lnTo>
                  <a:lnTo>
                    <a:pt x="225" y="348"/>
                  </a:lnTo>
                  <a:lnTo>
                    <a:pt x="201" y="323"/>
                  </a:lnTo>
                  <a:lnTo>
                    <a:pt x="182" y="296"/>
                  </a:lnTo>
                  <a:lnTo>
                    <a:pt x="168" y="265"/>
                  </a:lnTo>
                  <a:lnTo>
                    <a:pt x="159" y="231"/>
                  </a:lnTo>
                  <a:lnTo>
                    <a:pt x="156" y="195"/>
                  </a:lnTo>
                  <a:lnTo>
                    <a:pt x="160" y="161"/>
                  </a:lnTo>
                  <a:lnTo>
                    <a:pt x="169" y="128"/>
                  </a:lnTo>
                  <a:lnTo>
                    <a:pt x="183" y="97"/>
                  </a:lnTo>
                  <a:lnTo>
                    <a:pt x="203" y="70"/>
                  </a:lnTo>
                  <a:lnTo>
                    <a:pt x="226" y="46"/>
                  </a:lnTo>
                  <a:lnTo>
                    <a:pt x="254" y="26"/>
                  </a:lnTo>
                  <a:lnTo>
                    <a:pt x="284" y="13"/>
                  </a:lnTo>
                  <a:lnTo>
                    <a:pt x="317" y="3"/>
                  </a:lnTo>
                  <a:lnTo>
                    <a:pt x="352" y="0"/>
                  </a:lnTo>
                  <a:close/>
                </a:path>
              </a:pathLst>
            </a:custGeom>
            <a:solidFill>
              <a:srgbClr val="8DB5CC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2" name="Google Shape;642;p14"/>
            <p:cNvSpPr/>
            <p:nvPr/>
          </p:nvSpPr>
          <p:spPr>
            <a:xfrm>
              <a:off x="7867981" y="1522074"/>
              <a:ext cx="120408" cy="96401"/>
            </a:xfrm>
            <a:custGeom>
              <a:avLst/>
              <a:gdLst/>
              <a:ahLst/>
              <a:cxnLst/>
              <a:rect l="l" t="t" r="r" b="b"/>
              <a:pathLst>
                <a:path w="135974" h="108863" extrusionOk="0">
                  <a:moveTo>
                    <a:pt x="67987" y="0"/>
                  </a:moveTo>
                  <a:cubicBezTo>
                    <a:pt x="105535" y="0"/>
                    <a:pt x="135974" y="22503"/>
                    <a:pt x="135974" y="50261"/>
                  </a:cubicBezTo>
                  <a:cubicBezTo>
                    <a:pt x="135974" y="78019"/>
                    <a:pt x="105535" y="100522"/>
                    <a:pt x="67987" y="100522"/>
                  </a:cubicBezTo>
                  <a:cubicBezTo>
                    <a:pt x="58600" y="100522"/>
                    <a:pt x="49658" y="99116"/>
                    <a:pt x="41524" y="96572"/>
                  </a:cubicBezTo>
                  <a:lnTo>
                    <a:pt x="40831" y="96227"/>
                  </a:lnTo>
                  <a:lnTo>
                    <a:pt x="10906" y="108863"/>
                  </a:lnTo>
                  <a:lnTo>
                    <a:pt x="23074" y="87376"/>
                  </a:lnTo>
                  <a:lnTo>
                    <a:pt x="19913" y="85801"/>
                  </a:lnTo>
                  <a:cubicBezTo>
                    <a:pt x="7610" y="76705"/>
                    <a:pt x="0" y="64140"/>
                    <a:pt x="0" y="50261"/>
                  </a:cubicBezTo>
                  <a:cubicBezTo>
                    <a:pt x="0" y="22503"/>
                    <a:pt x="30439" y="0"/>
                    <a:pt x="67987" y="0"/>
                  </a:cubicBezTo>
                  <a:close/>
                </a:path>
              </a:pathLst>
            </a:custGeom>
            <a:solidFill>
              <a:srgbClr val="8DB5CC">
                <a:alpha val="6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Calibri"/>
                <a:buNone/>
              </a:pPr>
              <a:endParaRPr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643" name="Google Shape;643;p14"/>
            <p:cNvGrpSpPr/>
            <p:nvPr/>
          </p:nvGrpSpPr>
          <p:grpSpPr>
            <a:xfrm>
              <a:off x="7894152" y="1634546"/>
              <a:ext cx="174880" cy="447798"/>
              <a:chOff x="2187576" y="1884363"/>
              <a:chExt cx="209550" cy="536575"/>
            </a:xfrm>
          </p:grpSpPr>
          <p:sp>
            <p:nvSpPr>
              <p:cNvPr id="644" name="Google Shape;644;p14"/>
              <p:cNvSpPr/>
              <p:nvPr/>
            </p:nvSpPr>
            <p:spPr>
              <a:xfrm>
                <a:off x="2187576" y="1884363"/>
                <a:ext cx="209550" cy="536575"/>
              </a:xfrm>
              <a:custGeom>
                <a:avLst/>
                <a:gdLst/>
                <a:ahLst/>
                <a:cxnLst/>
                <a:rect l="l" t="t" r="r" b="b"/>
                <a:pathLst>
                  <a:path w="928" h="2362" extrusionOk="0">
                    <a:moveTo>
                      <a:pt x="463" y="0"/>
                    </a:moveTo>
                    <a:lnTo>
                      <a:pt x="508" y="4"/>
                    </a:lnTo>
                    <a:lnTo>
                      <a:pt x="552" y="14"/>
                    </a:lnTo>
                    <a:lnTo>
                      <a:pt x="593" y="30"/>
                    </a:lnTo>
                    <a:lnTo>
                      <a:pt x="631" y="51"/>
                    </a:lnTo>
                    <a:lnTo>
                      <a:pt x="665" y="77"/>
                    </a:lnTo>
                    <a:lnTo>
                      <a:pt x="695" y="107"/>
                    </a:lnTo>
                    <a:lnTo>
                      <a:pt x="722" y="142"/>
                    </a:lnTo>
                    <a:lnTo>
                      <a:pt x="743" y="180"/>
                    </a:lnTo>
                    <a:lnTo>
                      <a:pt x="759" y="220"/>
                    </a:lnTo>
                    <a:lnTo>
                      <a:pt x="768" y="263"/>
                    </a:lnTo>
                    <a:lnTo>
                      <a:pt x="772" y="307"/>
                    </a:lnTo>
                    <a:lnTo>
                      <a:pt x="769" y="354"/>
                    </a:lnTo>
                    <a:lnTo>
                      <a:pt x="760" y="397"/>
                    </a:lnTo>
                    <a:lnTo>
                      <a:pt x="745" y="438"/>
                    </a:lnTo>
                    <a:lnTo>
                      <a:pt x="724" y="476"/>
                    </a:lnTo>
                    <a:lnTo>
                      <a:pt x="748" y="488"/>
                    </a:lnTo>
                    <a:lnTo>
                      <a:pt x="772" y="501"/>
                    </a:lnTo>
                    <a:lnTo>
                      <a:pt x="796" y="518"/>
                    </a:lnTo>
                    <a:lnTo>
                      <a:pt x="817" y="537"/>
                    </a:lnTo>
                    <a:lnTo>
                      <a:pt x="837" y="559"/>
                    </a:lnTo>
                    <a:lnTo>
                      <a:pt x="855" y="583"/>
                    </a:lnTo>
                    <a:lnTo>
                      <a:pt x="871" y="611"/>
                    </a:lnTo>
                    <a:lnTo>
                      <a:pt x="882" y="641"/>
                    </a:lnTo>
                    <a:lnTo>
                      <a:pt x="892" y="675"/>
                    </a:lnTo>
                    <a:lnTo>
                      <a:pt x="897" y="713"/>
                    </a:lnTo>
                    <a:lnTo>
                      <a:pt x="928" y="1151"/>
                    </a:lnTo>
                    <a:lnTo>
                      <a:pt x="928" y="1184"/>
                    </a:lnTo>
                    <a:lnTo>
                      <a:pt x="921" y="1217"/>
                    </a:lnTo>
                    <a:lnTo>
                      <a:pt x="910" y="1248"/>
                    </a:lnTo>
                    <a:lnTo>
                      <a:pt x="894" y="1277"/>
                    </a:lnTo>
                    <a:lnTo>
                      <a:pt x="874" y="1304"/>
                    </a:lnTo>
                    <a:lnTo>
                      <a:pt x="851" y="1325"/>
                    </a:lnTo>
                    <a:lnTo>
                      <a:pt x="824" y="1342"/>
                    </a:lnTo>
                    <a:lnTo>
                      <a:pt x="795" y="2186"/>
                    </a:lnTo>
                    <a:lnTo>
                      <a:pt x="790" y="2218"/>
                    </a:lnTo>
                    <a:lnTo>
                      <a:pt x="781" y="2248"/>
                    </a:lnTo>
                    <a:lnTo>
                      <a:pt x="766" y="2275"/>
                    </a:lnTo>
                    <a:lnTo>
                      <a:pt x="748" y="2301"/>
                    </a:lnTo>
                    <a:lnTo>
                      <a:pt x="726" y="2321"/>
                    </a:lnTo>
                    <a:lnTo>
                      <a:pt x="701" y="2339"/>
                    </a:lnTo>
                    <a:lnTo>
                      <a:pt x="673" y="2351"/>
                    </a:lnTo>
                    <a:lnTo>
                      <a:pt x="644" y="2359"/>
                    </a:lnTo>
                    <a:lnTo>
                      <a:pt x="612" y="2362"/>
                    </a:lnTo>
                    <a:lnTo>
                      <a:pt x="566" y="2362"/>
                    </a:lnTo>
                    <a:lnTo>
                      <a:pt x="539" y="2360"/>
                    </a:lnTo>
                    <a:lnTo>
                      <a:pt x="513" y="2354"/>
                    </a:lnTo>
                    <a:lnTo>
                      <a:pt x="487" y="2343"/>
                    </a:lnTo>
                    <a:lnTo>
                      <a:pt x="464" y="2330"/>
                    </a:lnTo>
                    <a:lnTo>
                      <a:pt x="441" y="2343"/>
                    </a:lnTo>
                    <a:lnTo>
                      <a:pt x="415" y="2354"/>
                    </a:lnTo>
                    <a:lnTo>
                      <a:pt x="389" y="2360"/>
                    </a:lnTo>
                    <a:lnTo>
                      <a:pt x="362" y="2362"/>
                    </a:lnTo>
                    <a:lnTo>
                      <a:pt x="316" y="2362"/>
                    </a:lnTo>
                    <a:lnTo>
                      <a:pt x="284" y="2359"/>
                    </a:lnTo>
                    <a:lnTo>
                      <a:pt x="255" y="2351"/>
                    </a:lnTo>
                    <a:lnTo>
                      <a:pt x="227" y="2339"/>
                    </a:lnTo>
                    <a:lnTo>
                      <a:pt x="202" y="2322"/>
                    </a:lnTo>
                    <a:lnTo>
                      <a:pt x="180" y="2301"/>
                    </a:lnTo>
                    <a:lnTo>
                      <a:pt x="162" y="2276"/>
                    </a:lnTo>
                    <a:lnTo>
                      <a:pt x="147" y="2249"/>
                    </a:lnTo>
                    <a:lnTo>
                      <a:pt x="138" y="2219"/>
                    </a:lnTo>
                    <a:lnTo>
                      <a:pt x="133" y="2188"/>
                    </a:lnTo>
                    <a:lnTo>
                      <a:pt x="104" y="1342"/>
                    </a:lnTo>
                    <a:lnTo>
                      <a:pt x="78" y="1325"/>
                    </a:lnTo>
                    <a:lnTo>
                      <a:pt x="54" y="1304"/>
                    </a:lnTo>
                    <a:lnTo>
                      <a:pt x="34" y="1277"/>
                    </a:lnTo>
                    <a:lnTo>
                      <a:pt x="18" y="1248"/>
                    </a:lnTo>
                    <a:lnTo>
                      <a:pt x="7" y="1217"/>
                    </a:lnTo>
                    <a:lnTo>
                      <a:pt x="0" y="1184"/>
                    </a:lnTo>
                    <a:lnTo>
                      <a:pt x="0" y="1151"/>
                    </a:lnTo>
                    <a:lnTo>
                      <a:pt x="31" y="714"/>
                    </a:lnTo>
                    <a:lnTo>
                      <a:pt x="36" y="677"/>
                    </a:lnTo>
                    <a:lnTo>
                      <a:pt x="45" y="642"/>
                    </a:lnTo>
                    <a:lnTo>
                      <a:pt x="57" y="612"/>
                    </a:lnTo>
                    <a:lnTo>
                      <a:pt x="73" y="583"/>
                    </a:lnTo>
                    <a:lnTo>
                      <a:pt x="91" y="559"/>
                    </a:lnTo>
                    <a:lnTo>
                      <a:pt x="111" y="537"/>
                    </a:lnTo>
                    <a:lnTo>
                      <a:pt x="132" y="518"/>
                    </a:lnTo>
                    <a:lnTo>
                      <a:pt x="156" y="502"/>
                    </a:lnTo>
                    <a:lnTo>
                      <a:pt x="180" y="488"/>
                    </a:lnTo>
                    <a:lnTo>
                      <a:pt x="204" y="476"/>
                    </a:lnTo>
                    <a:lnTo>
                      <a:pt x="183" y="438"/>
                    </a:lnTo>
                    <a:lnTo>
                      <a:pt x="168" y="397"/>
                    </a:lnTo>
                    <a:lnTo>
                      <a:pt x="159" y="354"/>
                    </a:lnTo>
                    <a:lnTo>
                      <a:pt x="156" y="307"/>
                    </a:lnTo>
                    <a:lnTo>
                      <a:pt x="160" y="263"/>
                    </a:lnTo>
                    <a:lnTo>
                      <a:pt x="169" y="220"/>
                    </a:lnTo>
                    <a:lnTo>
                      <a:pt x="185" y="180"/>
                    </a:lnTo>
                    <a:lnTo>
                      <a:pt x="206" y="142"/>
                    </a:lnTo>
                    <a:lnTo>
                      <a:pt x="233" y="107"/>
                    </a:lnTo>
                    <a:lnTo>
                      <a:pt x="262" y="77"/>
                    </a:lnTo>
                    <a:lnTo>
                      <a:pt x="297" y="51"/>
                    </a:lnTo>
                    <a:lnTo>
                      <a:pt x="334" y="30"/>
                    </a:lnTo>
                    <a:lnTo>
                      <a:pt x="375" y="14"/>
                    </a:lnTo>
                    <a:lnTo>
                      <a:pt x="418" y="4"/>
                    </a:lnTo>
                    <a:lnTo>
                      <a:pt x="463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Calibri"/>
                  <a:buNone/>
                </a:pPr>
                <a:endParaRPr sz="16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5" name="Google Shape;645;p14"/>
              <p:cNvSpPr/>
              <p:nvPr/>
            </p:nvSpPr>
            <p:spPr>
              <a:xfrm>
                <a:off x="2212976" y="1909763"/>
                <a:ext cx="158750" cy="485775"/>
              </a:xfrm>
              <a:custGeom>
                <a:avLst/>
                <a:gdLst/>
                <a:ahLst/>
                <a:cxnLst/>
                <a:rect l="l" t="t" r="r" b="b"/>
                <a:pathLst>
                  <a:path w="704" h="2136" extrusionOk="0">
                    <a:moveTo>
                      <a:pt x="352" y="448"/>
                    </a:moveTo>
                    <a:lnTo>
                      <a:pt x="372" y="448"/>
                    </a:lnTo>
                    <a:lnTo>
                      <a:pt x="397" y="448"/>
                    </a:lnTo>
                    <a:lnTo>
                      <a:pt x="425" y="449"/>
                    </a:lnTo>
                    <a:lnTo>
                      <a:pt x="456" y="450"/>
                    </a:lnTo>
                    <a:lnTo>
                      <a:pt x="485" y="452"/>
                    </a:lnTo>
                    <a:lnTo>
                      <a:pt x="514" y="455"/>
                    </a:lnTo>
                    <a:lnTo>
                      <a:pt x="539" y="460"/>
                    </a:lnTo>
                    <a:lnTo>
                      <a:pt x="556" y="463"/>
                    </a:lnTo>
                    <a:lnTo>
                      <a:pt x="573" y="469"/>
                    </a:lnTo>
                    <a:lnTo>
                      <a:pt x="591" y="477"/>
                    </a:lnTo>
                    <a:lnTo>
                      <a:pt x="608" y="488"/>
                    </a:lnTo>
                    <a:lnTo>
                      <a:pt x="623" y="501"/>
                    </a:lnTo>
                    <a:lnTo>
                      <a:pt x="638" y="517"/>
                    </a:lnTo>
                    <a:lnTo>
                      <a:pt x="651" y="536"/>
                    </a:lnTo>
                    <a:lnTo>
                      <a:pt x="662" y="557"/>
                    </a:lnTo>
                    <a:lnTo>
                      <a:pt x="669" y="581"/>
                    </a:lnTo>
                    <a:lnTo>
                      <a:pt x="673" y="610"/>
                    </a:lnTo>
                    <a:lnTo>
                      <a:pt x="704" y="1047"/>
                    </a:lnTo>
                    <a:lnTo>
                      <a:pt x="704" y="1063"/>
                    </a:lnTo>
                    <a:lnTo>
                      <a:pt x="700" y="1079"/>
                    </a:lnTo>
                    <a:lnTo>
                      <a:pt x="693" y="1094"/>
                    </a:lnTo>
                    <a:lnTo>
                      <a:pt x="684" y="1108"/>
                    </a:lnTo>
                    <a:lnTo>
                      <a:pt x="671" y="1121"/>
                    </a:lnTo>
                    <a:lnTo>
                      <a:pt x="657" y="1130"/>
                    </a:lnTo>
                    <a:lnTo>
                      <a:pt x="639" y="1137"/>
                    </a:lnTo>
                    <a:lnTo>
                      <a:pt x="620" y="1139"/>
                    </a:lnTo>
                    <a:lnTo>
                      <a:pt x="602" y="1139"/>
                    </a:lnTo>
                    <a:lnTo>
                      <a:pt x="571" y="2069"/>
                    </a:lnTo>
                    <a:lnTo>
                      <a:pt x="567" y="2087"/>
                    </a:lnTo>
                    <a:lnTo>
                      <a:pt x="560" y="2103"/>
                    </a:lnTo>
                    <a:lnTo>
                      <a:pt x="548" y="2117"/>
                    </a:lnTo>
                    <a:lnTo>
                      <a:pt x="535" y="2128"/>
                    </a:lnTo>
                    <a:lnTo>
                      <a:pt x="518" y="2134"/>
                    </a:lnTo>
                    <a:lnTo>
                      <a:pt x="500" y="2136"/>
                    </a:lnTo>
                    <a:lnTo>
                      <a:pt x="454" y="2136"/>
                    </a:lnTo>
                    <a:lnTo>
                      <a:pt x="435" y="2134"/>
                    </a:lnTo>
                    <a:lnTo>
                      <a:pt x="419" y="2126"/>
                    </a:lnTo>
                    <a:lnTo>
                      <a:pt x="405" y="2116"/>
                    </a:lnTo>
                    <a:lnTo>
                      <a:pt x="393" y="2101"/>
                    </a:lnTo>
                    <a:lnTo>
                      <a:pt x="386" y="2084"/>
                    </a:lnTo>
                    <a:lnTo>
                      <a:pt x="384" y="2065"/>
                    </a:lnTo>
                    <a:lnTo>
                      <a:pt x="384" y="1353"/>
                    </a:lnTo>
                    <a:lnTo>
                      <a:pt x="320" y="1353"/>
                    </a:lnTo>
                    <a:lnTo>
                      <a:pt x="320" y="2065"/>
                    </a:lnTo>
                    <a:lnTo>
                      <a:pt x="318" y="2084"/>
                    </a:lnTo>
                    <a:lnTo>
                      <a:pt x="311" y="2101"/>
                    </a:lnTo>
                    <a:lnTo>
                      <a:pt x="299" y="2116"/>
                    </a:lnTo>
                    <a:lnTo>
                      <a:pt x="285" y="2126"/>
                    </a:lnTo>
                    <a:lnTo>
                      <a:pt x="269" y="2134"/>
                    </a:lnTo>
                    <a:lnTo>
                      <a:pt x="250" y="2136"/>
                    </a:lnTo>
                    <a:lnTo>
                      <a:pt x="204" y="2136"/>
                    </a:lnTo>
                    <a:lnTo>
                      <a:pt x="186" y="2134"/>
                    </a:lnTo>
                    <a:lnTo>
                      <a:pt x="169" y="2128"/>
                    </a:lnTo>
                    <a:lnTo>
                      <a:pt x="156" y="2117"/>
                    </a:lnTo>
                    <a:lnTo>
                      <a:pt x="144" y="2103"/>
                    </a:lnTo>
                    <a:lnTo>
                      <a:pt x="137" y="2087"/>
                    </a:lnTo>
                    <a:lnTo>
                      <a:pt x="133" y="2069"/>
                    </a:lnTo>
                    <a:lnTo>
                      <a:pt x="102" y="1139"/>
                    </a:lnTo>
                    <a:lnTo>
                      <a:pt x="84" y="1139"/>
                    </a:lnTo>
                    <a:lnTo>
                      <a:pt x="64" y="1137"/>
                    </a:lnTo>
                    <a:lnTo>
                      <a:pt x="47" y="1130"/>
                    </a:lnTo>
                    <a:lnTo>
                      <a:pt x="33" y="1121"/>
                    </a:lnTo>
                    <a:lnTo>
                      <a:pt x="20" y="1108"/>
                    </a:lnTo>
                    <a:lnTo>
                      <a:pt x="11" y="1094"/>
                    </a:lnTo>
                    <a:lnTo>
                      <a:pt x="4" y="1079"/>
                    </a:lnTo>
                    <a:lnTo>
                      <a:pt x="0" y="1063"/>
                    </a:lnTo>
                    <a:lnTo>
                      <a:pt x="0" y="1047"/>
                    </a:lnTo>
                    <a:lnTo>
                      <a:pt x="31" y="610"/>
                    </a:lnTo>
                    <a:lnTo>
                      <a:pt x="35" y="581"/>
                    </a:lnTo>
                    <a:lnTo>
                      <a:pt x="42" y="557"/>
                    </a:lnTo>
                    <a:lnTo>
                      <a:pt x="53" y="536"/>
                    </a:lnTo>
                    <a:lnTo>
                      <a:pt x="66" y="517"/>
                    </a:lnTo>
                    <a:lnTo>
                      <a:pt x="81" y="501"/>
                    </a:lnTo>
                    <a:lnTo>
                      <a:pt x="96" y="488"/>
                    </a:lnTo>
                    <a:lnTo>
                      <a:pt x="113" y="477"/>
                    </a:lnTo>
                    <a:lnTo>
                      <a:pt x="131" y="469"/>
                    </a:lnTo>
                    <a:lnTo>
                      <a:pt x="148" y="463"/>
                    </a:lnTo>
                    <a:lnTo>
                      <a:pt x="165" y="460"/>
                    </a:lnTo>
                    <a:lnTo>
                      <a:pt x="190" y="455"/>
                    </a:lnTo>
                    <a:lnTo>
                      <a:pt x="219" y="452"/>
                    </a:lnTo>
                    <a:lnTo>
                      <a:pt x="248" y="450"/>
                    </a:lnTo>
                    <a:lnTo>
                      <a:pt x="279" y="449"/>
                    </a:lnTo>
                    <a:lnTo>
                      <a:pt x="307" y="448"/>
                    </a:lnTo>
                    <a:lnTo>
                      <a:pt x="332" y="448"/>
                    </a:lnTo>
                    <a:lnTo>
                      <a:pt x="352" y="448"/>
                    </a:lnTo>
                    <a:close/>
                    <a:moveTo>
                      <a:pt x="352" y="0"/>
                    </a:moveTo>
                    <a:lnTo>
                      <a:pt x="387" y="3"/>
                    </a:lnTo>
                    <a:lnTo>
                      <a:pt x="420" y="13"/>
                    </a:lnTo>
                    <a:lnTo>
                      <a:pt x="450" y="26"/>
                    </a:lnTo>
                    <a:lnTo>
                      <a:pt x="478" y="46"/>
                    </a:lnTo>
                    <a:lnTo>
                      <a:pt x="501" y="70"/>
                    </a:lnTo>
                    <a:lnTo>
                      <a:pt x="521" y="97"/>
                    </a:lnTo>
                    <a:lnTo>
                      <a:pt x="535" y="128"/>
                    </a:lnTo>
                    <a:lnTo>
                      <a:pt x="544" y="161"/>
                    </a:lnTo>
                    <a:lnTo>
                      <a:pt x="548" y="195"/>
                    </a:lnTo>
                    <a:lnTo>
                      <a:pt x="545" y="231"/>
                    </a:lnTo>
                    <a:lnTo>
                      <a:pt x="536" y="265"/>
                    </a:lnTo>
                    <a:lnTo>
                      <a:pt x="522" y="296"/>
                    </a:lnTo>
                    <a:lnTo>
                      <a:pt x="503" y="323"/>
                    </a:lnTo>
                    <a:lnTo>
                      <a:pt x="479" y="348"/>
                    </a:lnTo>
                    <a:lnTo>
                      <a:pt x="451" y="368"/>
                    </a:lnTo>
                    <a:lnTo>
                      <a:pt x="421" y="382"/>
                    </a:lnTo>
                    <a:lnTo>
                      <a:pt x="388" y="392"/>
                    </a:lnTo>
                    <a:lnTo>
                      <a:pt x="352" y="395"/>
                    </a:lnTo>
                    <a:lnTo>
                      <a:pt x="316" y="392"/>
                    </a:lnTo>
                    <a:lnTo>
                      <a:pt x="283" y="382"/>
                    </a:lnTo>
                    <a:lnTo>
                      <a:pt x="253" y="368"/>
                    </a:lnTo>
                    <a:lnTo>
                      <a:pt x="225" y="348"/>
                    </a:lnTo>
                    <a:lnTo>
                      <a:pt x="201" y="323"/>
                    </a:lnTo>
                    <a:lnTo>
                      <a:pt x="182" y="296"/>
                    </a:lnTo>
                    <a:lnTo>
                      <a:pt x="168" y="265"/>
                    </a:lnTo>
                    <a:lnTo>
                      <a:pt x="159" y="231"/>
                    </a:lnTo>
                    <a:lnTo>
                      <a:pt x="156" y="195"/>
                    </a:lnTo>
                    <a:lnTo>
                      <a:pt x="160" y="161"/>
                    </a:lnTo>
                    <a:lnTo>
                      <a:pt x="169" y="128"/>
                    </a:lnTo>
                    <a:lnTo>
                      <a:pt x="183" y="97"/>
                    </a:lnTo>
                    <a:lnTo>
                      <a:pt x="203" y="70"/>
                    </a:lnTo>
                    <a:lnTo>
                      <a:pt x="226" y="46"/>
                    </a:lnTo>
                    <a:lnTo>
                      <a:pt x="254" y="26"/>
                    </a:lnTo>
                    <a:lnTo>
                      <a:pt x="284" y="13"/>
                    </a:lnTo>
                    <a:lnTo>
                      <a:pt x="317" y="3"/>
                    </a:lnTo>
                    <a:lnTo>
                      <a:pt x="352" y="0"/>
                    </a:lnTo>
                    <a:close/>
                  </a:path>
                </a:pathLst>
              </a:custGeom>
              <a:solidFill>
                <a:srgbClr val="8DB5CC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Calibri"/>
                  <a:buNone/>
                </a:pPr>
                <a:endParaRPr sz="16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46" name="Google Shape;646;p14"/>
            <p:cNvGrpSpPr/>
            <p:nvPr/>
          </p:nvGrpSpPr>
          <p:grpSpPr>
            <a:xfrm>
              <a:off x="7619432" y="1508625"/>
              <a:ext cx="265884" cy="461490"/>
              <a:chOff x="7796212" y="2103120"/>
              <a:chExt cx="360363" cy="625475"/>
            </a:xfrm>
          </p:grpSpPr>
          <p:sp>
            <p:nvSpPr>
              <p:cNvPr id="647" name="Google Shape;647;p14"/>
              <p:cNvSpPr/>
              <p:nvPr/>
            </p:nvSpPr>
            <p:spPr>
              <a:xfrm>
                <a:off x="7796212" y="2103120"/>
                <a:ext cx="360363" cy="625475"/>
              </a:xfrm>
              <a:custGeom>
                <a:avLst/>
                <a:gdLst/>
                <a:ahLst/>
                <a:cxnLst/>
                <a:rect l="l" t="t" r="r" b="b"/>
                <a:pathLst>
                  <a:path w="1590" h="2755" extrusionOk="0">
                    <a:moveTo>
                      <a:pt x="442" y="0"/>
                    </a:moveTo>
                    <a:lnTo>
                      <a:pt x="485" y="3"/>
                    </a:lnTo>
                    <a:lnTo>
                      <a:pt x="528" y="12"/>
                    </a:lnTo>
                    <a:lnTo>
                      <a:pt x="567" y="28"/>
                    </a:lnTo>
                    <a:lnTo>
                      <a:pt x="604" y="48"/>
                    </a:lnTo>
                    <a:lnTo>
                      <a:pt x="636" y="74"/>
                    </a:lnTo>
                    <a:lnTo>
                      <a:pt x="666" y="102"/>
                    </a:lnTo>
                    <a:lnTo>
                      <a:pt x="690" y="135"/>
                    </a:lnTo>
                    <a:lnTo>
                      <a:pt x="711" y="172"/>
                    </a:lnTo>
                    <a:lnTo>
                      <a:pt x="726" y="211"/>
                    </a:lnTo>
                    <a:lnTo>
                      <a:pt x="736" y="252"/>
                    </a:lnTo>
                    <a:lnTo>
                      <a:pt x="740" y="295"/>
                    </a:lnTo>
                    <a:lnTo>
                      <a:pt x="737" y="337"/>
                    </a:lnTo>
                    <a:lnTo>
                      <a:pt x="728" y="377"/>
                    </a:lnTo>
                    <a:lnTo>
                      <a:pt x="716" y="415"/>
                    </a:lnTo>
                    <a:lnTo>
                      <a:pt x="698" y="451"/>
                    </a:lnTo>
                    <a:lnTo>
                      <a:pt x="729" y="467"/>
                    </a:lnTo>
                    <a:lnTo>
                      <a:pt x="760" y="488"/>
                    </a:lnTo>
                    <a:lnTo>
                      <a:pt x="787" y="514"/>
                    </a:lnTo>
                    <a:lnTo>
                      <a:pt x="800" y="472"/>
                    </a:lnTo>
                    <a:lnTo>
                      <a:pt x="817" y="431"/>
                    </a:lnTo>
                    <a:lnTo>
                      <a:pt x="839" y="394"/>
                    </a:lnTo>
                    <a:lnTo>
                      <a:pt x="867" y="360"/>
                    </a:lnTo>
                    <a:lnTo>
                      <a:pt x="897" y="329"/>
                    </a:lnTo>
                    <a:lnTo>
                      <a:pt x="933" y="304"/>
                    </a:lnTo>
                    <a:lnTo>
                      <a:pt x="971" y="283"/>
                    </a:lnTo>
                    <a:lnTo>
                      <a:pt x="1012" y="267"/>
                    </a:lnTo>
                    <a:lnTo>
                      <a:pt x="1057" y="257"/>
                    </a:lnTo>
                    <a:lnTo>
                      <a:pt x="1102" y="253"/>
                    </a:lnTo>
                    <a:lnTo>
                      <a:pt x="1146" y="256"/>
                    </a:lnTo>
                    <a:lnTo>
                      <a:pt x="1187" y="266"/>
                    </a:lnTo>
                    <a:lnTo>
                      <a:pt x="1227" y="280"/>
                    </a:lnTo>
                    <a:lnTo>
                      <a:pt x="1264" y="299"/>
                    </a:lnTo>
                    <a:lnTo>
                      <a:pt x="1298" y="322"/>
                    </a:lnTo>
                    <a:lnTo>
                      <a:pt x="1328" y="348"/>
                    </a:lnTo>
                    <a:lnTo>
                      <a:pt x="1356" y="379"/>
                    </a:lnTo>
                    <a:lnTo>
                      <a:pt x="1379" y="414"/>
                    </a:lnTo>
                    <a:lnTo>
                      <a:pt x="1398" y="450"/>
                    </a:lnTo>
                    <a:lnTo>
                      <a:pt x="1412" y="490"/>
                    </a:lnTo>
                    <a:lnTo>
                      <a:pt x="1421" y="531"/>
                    </a:lnTo>
                    <a:lnTo>
                      <a:pt x="1424" y="573"/>
                    </a:lnTo>
                    <a:lnTo>
                      <a:pt x="1422" y="613"/>
                    </a:lnTo>
                    <a:lnTo>
                      <a:pt x="1415" y="652"/>
                    </a:lnTo>
                    <a:lnTo>
                      <a:pt x="1403" y="689"/>
                    </a:lnTo>
                    <a:lnTo>
                      <a:pt x="1389" y="724"/>
                    </a:lnTo>
                    <a:lnTo>
                      <a:pt x="1368" y="757"/>
                    </a:lnTo>
                    <a:lnTo>
                      <a:pt x="1395" y="769"/>
                    </a:lnTo>
                    <a:lnTo>
                      <a:pt x="1420" y="782"/>
                    </a:lnTo>
                    <a:lnTo>
                      <a:pt x="1446" y="798"/>
                    </a:lnTo>
                    <a:lnTo>
                      <a:pt x="1470" y="818"/>
                    </a:lnTo>
                    <a:lnTo>
                      <a:pt x="1491" y="842"/>
                    </a:lnTo>
                    <a:lnTo>
                      <a:pt x="1511" y="867"/>
                    </a:lnTo>
                    <a:lnTo>
                      <a:pt x="1528" y="896"/>
                    </a:lnTo>
                    <a:lnTo>
                      <a:pt x="1542" y="929"/>
                    </a:lnTo>
                    <a:lnTo>
                      <a:pt x="1551" y="966"/>
                    </a:lnTo>
                    <a:lnTo>
                      <a:pt x="1558" y="1005"/>
                    </a:lnTo>
                    <a:lnTo>
                      <a:pt x="1590" y="1473"/>
                    </a:lnTo>
                    <a:lnTo>
                      <a:pt x="1589" y="1507"/>
                    </a:lnTo>
                    <a:lnTo>
                      <a:pt x="1583" y="1540"/>
                    </a:lnTo>
                    <a:lnTo>
                      <a:pt x="1571" y="1573"/>
                    </a:lnTo>
                    <a:lnTo>
                      <a:pt x="1555" y="1602"/>
                    </a:lnTo>
                    <a:lnTo>
                      <a:pt x="1533" y="1629"/>
                    </a:lnTo>
                    <a:lnTo>
                      <a:pt x="1517" y="1645"/>
                    </a:lnTo>
                    <a:lnTo>
                      <a:pt x="1498" y="1659"/>
                    </a:lnTo>
                    <a:lnTo>
                      <a:pt x="1479" y="1671"/>
                    </a:lnTo>
                    <a:lnTo>
                      <a:pt x="1448" y="2574"/>
                    </a:lnTo>
                    <a:lnTo>
                      <a:pt x="1443" y="2607"/>
                    </a:lnTo>
                    <a:lnTo>
                      <a:pt x="1434" y="2638"/>
                    </a:lnTo>
                    <a:lnTo>
                      <a:pt x="1419" y="2666"/>
                    </a:lnTo>
                    <a:lnTo>
                      <a:pt x="1400" y="2691"/>
                    </a:lnTo>
                    <a:lnTo>
                      <a:pt x="1378" y="2712"/>
                    </a:lnTo>
                    <a:lnTo>
                      <a:pt x="1352" y="2730"/>
                    </a:lnTo>
                    <a:lnTo>
                      <a:pt x="1323" y="2743"/>
                    </a:lnTo>
                    <a:lnTo>
                      <a:pt x="1292" y="2751"/>
                    </a:lnTo>
                    <a:lnTo>
                      <a:pt x="1260" y="2755"/>
                    </a:lnTo>
                    <a:lnTo>
                      <a:pt x="1212" y="2755"/>
                    </a:lnTo>
                    <a:lnTo>
                      <a:pt x="1183" y="2751"/>
                    </a:lnTo>
                    <a:lnTo>
                      <a:pt x="1154" y="2745"/>
                    </a:lnTo>
                    <a:lnTo>
                      <a:pt x="1128" y="2733"/>
                    </a:lnTo>
                    <a:lnTo>
                      <a:pt x="1103" y="2719"/>
                    </a:lnTo>
                    <a:lnTo>
                      <a:pt x="1079" y="2733"/>
                    </a:lnTo>
                    <a:lnTo>
                      <a:pt x="1052" y="2745"/>
                    </a:lnTo>
                    <a:lnTo>
                      <a:pt x="1023" y="2751"/>
                    </a:lnTo>
                    <a:lnTo>
                      <a:pt x="993" y="2755"/>
                    </a:lnTo>
                    <a:lnTo>
                      <a:pt x="946" y="2755"/>
                    </a:lnTo>
                    <a:lnTo>
                      <a:pt x="913" y="2751"/>
                    </a:lnTo>
                    <a:lnTo>
                      <a:pt x="883" y="2743"/>
                    </a:lnTo>
                    <a:lnTo>
                      <a:pt x="854" y="2730"/>
                    </a:lnTo>
                    <a:lnTo>
                      <a:pt x="828" y="2713"/>
                    </a:lnTo>
                    <a:lnTo>
                      <a:pt x="805" y="2691"/>
                    </a:lnTo>
                    <a:lnTo>
                      <a:pt x="786" y="2667"/>
                    </a:lnTo>
                    <a:lnTo>
                      <a:pt x="773" y="2639"/>
                    </a:lnTo>
                    <a:lnTo>
                      <a:pt x="762" y="2609"/>
                    </a:lnTo>
                    <a:lnTo>
                      <a:pt x="758" y="2576"/>
                    </a:lnTo>
                    <a:lnTo>
                      <a:pt x="742" y="2128"/>
                    </a:lnTo>
                    <a:lnTo>
                      <a:pt x="728" y="2152"/>
                    </a:lnTo>
                    <a:lnTo>
                      <a:pt x="710" y="2175"/>
                    </a:lnTo>
                    <a:lnTo>
                      <a:pt x="689" y="2194"/>
                    </a:lnTo>
                    <a:lnTo>
                      <a:pt x="665" y="2208"/>
                    </a:lnTo>
                    <a:lnTo>
                      <a:pt x="638" y="2220"/>
                    </a:lnTo>
                    <a:lnTo>
                      <a:pt x="611" y="2228"/>
                    </a:lnTo>
                    <a:lnTo>
                      <a:pt x="581" y="2230"/>
                    </a:lnTo>
                    <a:lnTo>
                      <a:pt x="539" y="2230"/>
                    </a:lnTo>
                    <a:lnTo>
                      <a:pt x="514" y="2228"/>
                    </a:lnTo>
                    <a:lnTo>
                      <a:pt x="488" y="2222"/>
                    </a:lnTo>
                    <a:lnTo>
                      <a:pt x="465" y="2213"/>
                    </a:lnTo>
                    <a:lnTo>
                      <a:pt x="443" y="2201"/>
                    </a:lnTo>
                    <a:lnTo>
                      <a:pt x="421" y="2213"/>
                    </a:lnTo>
                    <a:lnTo>
                      <a:pt x="398" y="2222"/>
                    </a:lnTo>
                    <a:lnTo>
                      <a:pt x="372" y="2228"/>
                    </a:lnTo>
                    <a:lnTo>
                      <a:pt x="347" y="2230"/>
                    </a:lnTo>
                    <a:lnTo>
                      <a:pt x="305" y="2230"/>
                    </a:lnTo>
                    <a:lnTo>
                      <a:pt x="274" y="2226"/>
                    </a:lnTo>
                    <a:lnTo>
                      <a:pt x="244" y="2219"/>
                    </a:lnTo>
                    <a:lnTo>
                      <a:pt x="217" y="2206"/>
                    </a:lnTo>
                    <a:lnTo>
                      <a:pt x="193" y="2191"/>
                    </a:lnTo>
                    <a:lnTo>
                      <a:pt x="172" y="2169"/>
                    </a:lnTo>
                    <a:lnTo>
                      <a:pt x="154" y="2146"/>
                    </a:lnTo>
                    <a:lnTo>
                      <a:pt x="140" y="2120"/>
                    </a:lnTo>
                    <a:lnTo>
                      <a:pt x="130" y="2091"/>
                    </a:lnTo>
                    <a:lnTo>
                      <a:pt x="126" y="2061"/>
                    </a:lnTo>
                    <a:lnTo>
                      <a:pt x="99" y="1269"/>
                    </a:lnTo>
                    <a:lnTo>
                      <a:pt x="75" y="1254"/>
                    </a:lnTo>
                    <a:lnTo>
                      <a:pt x="54" y="1233"/>
                    </a:lnTo>
                    <a:lnTo>
                      <a:pt x="33" y="1208"/>
                    </a:lnTo>
                    <a:lnTo>
                      <a:pt x="18" y="1181"/>
                    </a:lnTo>
                    <a:lnTo>
                      <a:pt x="7" y="1150"/>
                    </a:lnTo>
                    <a:lnTo>
                      <a:pt x="2" y="1118"/>
                    </a:lnTo>
                    <a:lnTo>
                      <a:pt x="0" y="1087"/>
                    </a:lnTo>
                    <a:lnTo>
                      <a:pt x="29" y="677"/>
                    </a:lnTo>
                    <a:lnTo>
                      <a:pt x="35" y="638"/>
                    </a:lnTo>
                    <a:lnTo>
                      <a:pt x="45" y="603"/>
                    </a:lnTo>
                    <a:lnTo>
                      <a:pt x="59" y="571"/>
                    </a:lnTo>
                    <a:lnTo>
                      <a:pt x="75" y="543"/>
                    </a:lnTo>
                    <a:lnTo>
                      <a:pt x="94" y="518"/>
                    </a:lnTo>
                    <a:lnTo>
                      <a:pt x="117" y="496"/>
                    </a:lnTo>
                    <a:lnTo>
                      <a:pt x="140" y="478"/>
                    </a:lnTo>
                    <a:lnTo>
                      <a:pt x="164" y="462"/>
                    </a:lnTo>
                    <a:lnTo>
                      <a:pt x="188" y="451"/>
                    </a:lnTo>
                    <a:lnTo>
                      <a:pt x="171" y="415"/>
                    </a:lnTo>
                    <a:lnTo>
                      <a:pt x="158" y="377"/>
                    </a:lnTo>
                    <a:lnTo>
                      <a:pt x="149" y="337"/>
                    </a:lnTo>
                    <a:lnTo>
                      <a:pt x="146" y="295"/>
                    </a:lnTo>
                    <a:lnTo>
                      <a:pt x="150" y="252"/>
                    </a:lnTo>
                    <a:lnTo>
                      <a:pt x="160" y="211"/>
                    </a:lnTo>
                    <a:lnTo>
                      <a:pt x="175" y="172"/>
                    </a:lnTo>
                    <a:lnTo>
                      <a:pt x="196" y="135"/>
                    </a:lnTo>
                    <a:lnTo>
                      <a:pt x="220" y="102"/>
                    </a:lnTo>
                    <a:lnTo>
                      <a:pt x="250" y="74"/>
                    </a:lnTo>
                    <a:lnTo>
                      <a:pt x="282" y="48"/>
                    </a:lnTo>
                    <a:lnTo>
                      <a:pt x="318" y="28"/>
                    </a:lnTo>
                    <a:lnTo>
                      <a:pt x="357" y="12"/>
                    </a:lnTo>
                    <a:lnTo>
                      <a:pt x="399" y="3"/>
                    </a:lnTo>
                    <a:lnTo>
                      <a:pt x="442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Calibri"/>
                  <a:buNone/>
                </a:pPr>
                <a:endParaRPr sz="16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8" name="Google Shape;648;p14"/>
              <p:cNvSpPr/>
              <p:nvPr/>
            </p:nvSpPr>
            <p:spPr>
              <a:xfrm>
                <a:off x="7821612" y="2128520"/>
                <a:ext cx="144463" cy="455613"/>
              </a:xfrm>
              <a:custGeom>
                <a:avLst/>
                <a:gdLst/>
                <a:ahLst/>
                <a:cxnLst/>
                <a:rect l="l" t="t" r="r" b="b"/>
                <a:pathLst>
                  <a:path w="641" h="2005" extrusionOk="0">
                    <a:moveTo>
                      <a:pt x="331" y="420"/>
                    </a:moveTo>
                    <a:lnTo>
                      <a:pt x="353" y="420"/>
                    </a:lnTo>
                    <a:lnTo>
                      <a:pt x="382" y="421"/>
                    </a:lnTo>
                    <a:lnTo>
                      <a:pt x="413" y="422"/>
                    </a:lnTo>
                    <a:lnTo>
                      <a:pt x="446" y="424"/>
                    </a:lnTo>
                    <a:lnTo>
                      <a:pt x="478" y="427"/>
                    </a:lnTo>
                    <a:lnTo>
                      <a:pt x="506" y="432"/>
                    </a:lnTo>
                    <a:lnTo>
                      <a:pt x="524" y="436"/>
                    </a:lnTo>
                    <a:lnTo>
                      <a:pt x="542" y="442"/>
                    </a:lnTo>
                    <a:lnTo>
                      <a:pt x="560" y="452"/>
                    </a:lnTo>
                    <a:lnTo>
                      <a:pt x="577" y="463"/>
                    </a:lnTo>
                    <a:lnTo>
                      <a:pt x="594" y="478"/>
                    </a:lnTo>
                    <a:lnTo>
                      <a:pt x="608" y="496"/>
                    </a:lnTo>
                    <a:lnTo>
                      <a:pt x="619" y="518"/>
                    </a:lnTo>
                    <a:lnTo>
                      <a:pt x="628" y="544"/>
                    </a:lnTo>
                    <a:lnTo>
                      <a:pt x="632" y="572"/>
                    </a:lnTo>
                    <a:lnTo>
                      <a:pt x="641" y="693"/>
                    </a:lnTo>
                    <a:lnTo>
                      <a:pt x="618" y="713"/>
                    </a:lnTo>
                    <a:lnTo>
                      <a:pt x="598" y="736"/>
                    </a:lnTo>
                    <a:lnTo>
                      <a:pt x="580" y="761"/>
                    </a:lnTo>
                    <a:lnTo>
                      <a:pt x="565" y="790"/>
                    </a:lnTo>
                    <a:lnTo>
                      <a:pt x="552" y="821"/>
                    </a:lnTo>
                    <a:lnTo>
                      <a:pt x="542" y="857"/>
                    </a:lnTo>
                    <a:lnTo>
                      <a:pt x="536" y="895"/>
                    </a:lnTo>
                    <a:lnTo>
                      <a:pt x="504" y="1361"/>
                    </a:lnTo>
                    <a:lnTo>
                      <a:pt x="504" y="1392"/>
                    </a:lnTo>
                    <a:lnTo>
                      <a:pt x="510" y="1423"/>
                    </a:lnTo>
                    <a:lnTo>
                      <a:pt x="519" y="1452"/>
                    </a:lnTo>
                    <a:lnTo>
                      <a:pt x="534" y="1480"/>
                    </a:lnTo>
                    <a:lnTo>
                      <a:pt x="551" y="1505"/>
                    </a:lnTo>
                    <a:lnTo>
                      <a:pt x="536" y="1942"/>
                    </a:lnTo>
                    <a:lnTo>
                      <a:pt x="532" y="1962"/>
                    </a:lnTo>
                    <a:lnTo>
                      <a:pt x="522" y="1979"/>
                    </a:lnTo>
                    <a:lnTo>
                      <a:pt x="507" y="1993"/>
                    </a:lnTo>
                    <a:lnTo>
                      <a:pt x="490" y="2001"/>
                    </a:lnTo>
                    <a:lnTo>
                      <a:pt x="469" y="2005"/>
                    </a:lnTo>
                    <a:lnTo>
                      <a:pt x="427" y="2005"/>
                    </a:lnTo>
                    <a:lnTo>
                      <a:pt x="410" y="2002"/>
                    </a:lnTo>
                    <a:lnTo>
                      <a:pt x="393" y="1996"/>
                    </a:lnTo>
                    <a:lnTo>
                      <a:pt x="381" y="1986"/>
                    </a:lnTo>
                    <a:lnTo>
                      <a:pt x="370" y="1972"/>
                    </a:lnTo>
                    <a:lnTo>
                      <a:pt x="363" y="1956"/>
                    </a:lnTo>
                    <a:lnTo>
                      <a:pt x="361" y="1938"/>
                    </a:lnTo>
                    <a:lnTo>
                      <a:pt x="361" y="1270"/>
                    </a:lnTo>
                    <a:lnTo>
                      <a:pt x="301" y="1270"/>
                    </a:lnTo>
                    <a:lnTo>
                      <a:pt x="301" y="1938"/>
                    </a:lnTo>
                    <a:lnTo>
                      <a:pt x="299" y="1956"/>
                    </a:lnTo>
                    <a:lnTo>
                      <a:pt x="292" y="1972"/>
                    </a:lnTo>
                    <a:lnTo>
                      <a:pt x="281" y="1986"/>
                    </a:lnTo>
                    <a:lnTo>
                      <a:pt x="269" y="1996"/>
                    </a:lnTo>
                    <a:lnTo>
                      <a:pt x="252" y="2002"/>
                    </a:lnTo>
                    <a:lnTo>
                      <a:pt x="235" y="2005"/>
                    </a:lnTo>
                    <a:lnTo>
                      <a:pt x="193" y="2005"/>
                    </a:lnTo>
                    <a:lnTo>
                      <a:pt x="173" y="2001"/>
                    </a:lnTo>
                    <a:lnTo>
                      <a:pt x="155" y="1993"/>
                    </a:lnTo>
                    <a:lnTo>
                      <a:pt x="140" y="1979"/>
                    </a:lnTo>
                    <a:lnTo>
                      <a:pt x="130" y="1962"/>
                    </a:lnTo>
                    <a:lnTo>
                      <a:pt x="126" y="1942"/>
                    </a:lnTo>
                    <a:lnTo>
                      <a:pt x="95" y="1070"/>
                    </a:lnTo>
                    <a:lnTo>
                      <a:pt x="79" y="1070"/>
                    </a:lnTo>
                    <a:lnTo>
                      <a:pt x="59" y="1067"/>
                    </a:lnTo>
                    <a:lnTo>
                      <a:pt x="41" y="1059"/>
                    </a:lnTo>
                    <a:lnTo>
                      <a:pt x="26" y="1048"/>
                    </a:lnTo>
                    <a:lnTo>
                      <a:pt x="14" y="1033"/>
                    </a:lnTo>
                    <a:lnTo>
                      <a:pt x="7" y="1017"/>
                    </a:lnTo>
                    <a:lnTo>
                      <a:pt x="1" y="999"/>
                    </a:lnTo>
                    <a:lnTo>
                      <a:pt x="0" y="982"/>
                    </a:lnTo>
                    <a:lnTo>
                      <a:pt x="30" y="572"/>
                    </a:lnTo>
                    <a:lnTo>
                      <a:pt x="34" y="544"/>
                    </a:lnTo>
                    <a:lnTo>
                      <a:pt x="43" y="518"/>
                    </a:lnTo>
                    <a:lnTo>
                      <a:pt x="54" y="496"/>
                    </a:lnTo>
                    <a:lnTo>
                      <a:pt x="68" y="478"/>
                    </a:lnTo>
                    <a:lnTo>
                      <a:pt x="85" y="463"/>
                    </a:lnTo>
                    <a:lnTo>
                      <a:pt x="102" y="452"/>
                    </a:lnTo>
                    <a:lnTo>
                      <a:pt x="120" y="442"/>
                    </a:lnTo>
                    <a:lnTo>
                      <a:pt x="138" y="436"/>
                    </a:lnTo>
                    <a:lnTo>
                      <a:pt x="156" y="432"/>
                    </a:lnTo>
                    <a:lnTo>
                      <a:pt x="184" y="427"/>
                    </a:lnTo>
                    <a:lnTo>
                      <a:pt x="216" y="424"/>
                    </a:lnTo>
                    <a:lnTo>
                      <a:pt x="249" y="422"/>
                    </a:lnTo>
                    <a:lnTo>
                      <a:pt x="280" y="421"/>
                    </a:lnTo>
                    <a:lnTo>
                      <a:pt x="309" y="420"/>
                    </a:lnTo>
                    <a:lnTo>
                      <a:pt x="331" y="420"/>
                    </a:lnTo>
                    <a:close/>
                    <a:moveTo>
                      <a:pt x="331" y="0"/>
                    </a:moveTo>
                    <a:lnTo>
                      <a:pt x="364" y="3"/>
                    </a:lnTo>
                    <a:lnTo>
                      <a:pt x="394" y="12"/>
                    </a:lnTo>
                    <a:lnTo>
                      <a:pt x="423" y="26"/>
                    </a:lnTo>
                    <a:lnTo>
                      <a:pt x="449" y="44"/>
                    </a:lnTo>
                    <a:lnTo>
                      <a:pt x="472" y="66"/>
                    </a:lnTo>
                    <a:lnTo>
                      <a:pt x="490" y="92"/>
                    </a:lnTo>
                    <a:lnTo>
                      <a:pt x="503" y="120"/>
                    </a:lnTo>
                    <a:lnTo>
                      <a:pt x="512" y="151"/>
                    </a:lnTo>
                    <a:lnTo>
                      <a:pt x="515" y="184"/>
                    </a:lnTo>
                    <a:lnTo>
                      <a:pt x="513" y="217"/>
                    </a:lnTo>
                    <a:lnTo>
                      <a:pt x="504" y="249"/>
                    </a:lnTo>
                    <a:lnTo>
                      <a:pt x="491" y="277"/>
                    </a:lnTo>
                    <a:lnTo>
                      <a:pt x="473" y="304"/>
                    </a:lnTo>
                    <a:lnTo>
                      <a:pt x="450" y="326"/>
                    </a:lnTo>
                    <a:lnTo>
                      <a:pt x="424" y="345"/>
                    </a:lnTo>
                    <a:lnTo>
                      <a:pt x="396" y="359"/>
                    </a:lnTo>
                    <a:lnTo>
                      <a:pt x="365" y="368"/>
                    </a:lnTo>
                    <a:lnTo>
                      <a:pt x="331" y="371"/>
                    </a:lnTo>
                    <a:lnTo>
                      <a:pt x="297" y="368"/>
                    </a:lnTo>
                    <a:lnTo>
                      <a:pt x="267" y="359"/>
                    </a:lnTo>
                    <a:lnTo>
                      <a:pt x="238" y="345"/>
                    </a:lnTo>
                    <a:lnTo>
                      <a:pt x="212" y="326"/>
                    </a:lnTo>
                    <a:lnTo>
                      <a:pt x="190" y="304"/>
                    </a:lnTo>
                    <a:lnTo>
                      <a:pt x="172" y="277"/>
                    </a:lnTo>
                    <a:lnTo>
                      <a:pt x="158" y="249"/>
                    </a:lnTo>
                    <a:lnTo>
                      <a:pt x="149" y="217"/>
                    </a:lnTo>
                    <a:lnTo>
                      <a:pt x="147" y="184"/>
                    </a:lnTo>
                    <a:lnTo>
                      <a:pt x="150" y="151"/>
                    </a:lnTo>
                    <a:lnTo>
                      <a:pt x="159" y="120"/>
                    </a:lnTo>
                    <a:lnTo>
                      <a:pt x="173" y="92"/>
                    </a:lnTo>
                    <a:lnTo>
                      <a:pt x="191" y="66"/>
                    </a:lnTo>
                    <a:lnTo>
                      <a:pt x="213" y="44"/>
                    </a:lnTo>
                    <a:lnTo>
                      <a:pt x="239" y="26"/>
                    </a:lnTo>
                    <a:lnTo>
                      <a:pt x="268" y="12"/>
                    </a:lnTo>
                    <a:lnTo>
                      <a:pt x="298" y="3"/>
                    </a:lnTo>
                    <a:lnTo>
                      <a:pt x="331" y="0"/>
                    </a:lnTo>
                    <a:close/>
                  </a:path>
                </a:pathLst>
              </a:custGeom>
              <a:solidFill>
                <a:srgbClr val="8DB5CC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Calibri"/>
                  <a:buNone/>
                </a:pPr>
                <a:endParaRPr sz="16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9" name="Google Shape;649;p14"/>
              <p:cNvSpPr/>
              <p:nvPr/>
            </p:nvSpPr>
            <p:spPr>
              <a:xfrm>
                <a:off x="7961312" y="2187257"/>
                <a:ext cx="169863" cy="515938"/>
              </a:xfrm>
              <a:custGeom>
                <a:avLst/>
                <a:gdLst/>
                <a:ahLst/>
                <a:cxnLst/>
                <a:rect l="l" t="t" r="r" b="b"/>
                <a:pathLst>
                  <a:path w="749" h="2276" extrusionOk="0">
                    <a:moveTo>
                      <a:pt x="375" y="477"/>
                    </a:moveTo>
                    <a:lnTo>
                      <a:pt x="396" y="477"/>
                    </a:lnTo>
                    <a:lnTo>
                      <a:pt x="423" y="478"/>
                    </a:lnTo>
                    <a:lnTo>
                      <a:pt x="453" y="479"/>
                    </a:lnTo>
                    <a:lnTo>
                      <a:pt x="485" y="480"/>
                    </a:lnTo>
                    <a:lnTo>
                      <a:pt x="517" y="482"/>
                    </a:lnTo>
                    <a:lnTo>
                      <a:pt x="546" y="485"/>
                    </a:lnTo>
                    <a:lnTo>
                      <a:pt x="574" y="489"/>
                    </a:lnTo>
                    <a:lnTo>
                      <a:pt x="592" y="494"/>
                    </a:lnTo>
                    <a:lnTo>
                      <a:pt x="611" y="500"/>
                    </a:lnTo>
                    <a:lnTo>
                      <a:pt x="629" y="508"/>
                    </a:lnTo>
                    <a:lnTo>
                      <a:pt x="647" y="520"/>
                    </a:lnTo>
                    <a:lnTo>
                      <a:pt x="664" y="534"/>
                    </a:lnTo>
                    <a:lnTo>
                      <a:pt x="680" y="551"/>
                    </a:lnTo>
                    <a:lnTo>
                      <a:pt x="693" y="571"/>
                    </a:lnTo>
                    <a:lnTo>
                      <a:pt x="704" y="593"/>
                    </a:lnTo>
                    <a:lnTo>
                      <a:pt x="712" y="619"/>
                    </a:lnTo>
                    <a:lnTo>
                      <a:pt x="718" y="649"/>
                    </a:lnTo>
                    <a:lnTo>
                      <a:pt x="749" y="1115"/>
                    </a:lnTo>
                    <a:lnTo>
                      <a:pt x="749" y="1132"/>
                    </a:lnTo>
                    <a:lnTo>
                      <a:pt x="745" y="1150"/>
                    </a:lnTo>
                    <a:lnTo>
                      <a:pt x="738" y="1165"/>
                    </a:lnTo>
                    <a:lnTo>
                      <a:pt x="728" y="1181"/>
                    </a:lnTo>
                    <a:lnTo>
                      <a:pt x="715" y="1194"/>
                    </a:lnTo>
                    <a:lnTo>
                      <a:pt x="700" y="1204"/>
                    </a:lnTo>
                    <a:lnTo>
                      <a:pt x="682" y="1212"/>
                    </a:lnTo>
                    <a:lnTo>
                      <a:pt x="662" y="1214"/>
                    </a:lnTo>
                    <a:lnTo>
                      <a:pt x="641" y="1214"/>
                    </a:lnTo>
                    <a:lnTo>
                      <a:pt x="608" y="2204"/>
                    </a:lnTo>
                    <a:lnTo>
                      <a:pt x="605" y="2224"/>
                    </a:lnTo>
                    <a:lnTo>
                      <a:pt x="596" y="2241"/>
                    </a:lnTo>
                    <a:lnTo>
                      <a:pt x="584" y="2256"/>
                    </a:lnTo>
                    <a:lnTo>
                      <a:pt x="569" y="2266"/>
                    </a:lnTo>
                    <a:lnTo>
                      <a:pt x="552" y="2273"/>
                    </a:lnTo>
                    <a:lnTo>
                      <a:pt x="532" y="2276"/>
                    </a:lnTo>
                    <a:lnTo>
                      <a:pt x="484" y="2276"/>
                    </a:lnTo>
                    <a:lnTo>
                      <a:pt x="464" y="2273"/>
                    </a:lnTo>
                    <a:lnTo>
                      <a:pt x="446" y="2265"/>
                    </a:lnTo>
                    <a:lnTo>
                      <a:pt x="431" y="2253"/>
                    </a:lnTo>
                    <a:lnTo>
                      <a:pt x="419" y="2239"/>
                    </a:lnTo>
                    <a:lnTo>
                      <a:pt x="411" y="2221"/>
                    </a:lnTo>
                    <a:lnTo>
                      <a:pt x="408" y="2200"/>
                    </a:lnTo>
                    <a:lnTo>
                      <a:pt x="408" y="1441"/>
                    </a:lnTo>
                    <a:lnTo>
                      <a:pt x="341" y="1441"/>
                    </a:lnTo>
                    <a:lnTo>
                      <a:pt x="341" y="2200"/>
                    </a:lnTo>
                    <a:lnTo>
                      <a:pt x="338" y="2221"/>
                    </a:lnTo>
                    <a:lnTo>
                      <a:pt x="331" y="2239"/>
                    </a:lnTo>
                    <a:lnTo>
                      <a:pt x="319" y="2253"/>
                    </a:lnTo>
                    <a:lnTo>
                      <a:pt x="303" y="2265"/>
                    </a:lnTo>
                    <a:lnTo>
                      <a:pt x="286" y="2273"/>
                    </a:lnTo>
                    <a:lnTo>
                      <a:pt x="265" y="2276"/>
                    </a:lnTo>
                    <a:lnTo>
                      <a:pt x="218" y="2276"/>
                    </a:lnTo>
                    <a:lnTo>
                      <a:pt x="198" y="2273"/>
                    </a:lnTo>
                    <a:lnTo>
                      <a:pt x="181" y="2266"/>
                    </a:lnTo>
                    <a:lnTo>
                      <a:pt x="166" y="2256"/>
                    </a:lnTo>
                    <a:lnTo>
                      <a:pt x="153" y="2241"/>
                    </a:lnTo>
                    <a:lnTo>
                      <a:pt x="146" y="2224"/>
                    </a:lnTo>
                    <a:lnTo>
                      <a:pt x="142" y="2204"/>
                    </a:lnTo>
                    <a:lnTo>
                      <a:pt x="108" y="1214"/>
                    </a:lnTo>
                    <a:lnTo>
                      <a:pt x="89" y="1214"/>
                    </a:lnTo>
                    <a:lnTo>
                      <a:pt x="68" y="1212"/>
                    </a:lnTo>
                    <a:lnTo>
                      <a:pt x="50" y="1204"/>
                    </a:lnTo>
                    <a:lnTo>
                      <a:pt x="34" y="1194"/>
                    </a:lnTo>
                    <a:lnTo>
                      <a:pt x="21" y="1181"/>
                    </a:lnTo>
                    <a:lnTo>
                      <a:pt x="12" y="1165"/>
                    </a:lnTo>
                    <a:lnTo>
                      <a:pt x="5" y="1148"/>
                    </a:lnTo>
                    <a:lnTo>
                      <a:pt x="0" y="1132"/>
                    </a:lnTo>
                    <a:lnTo>
                      <a:pt x="0" y="1115"/>
                    </a:lnTo>
                    <a:lnTo>
                      <a:pt x="33" y="649"/>
                    </a:lnTo>
                    <a:lnTo>
                      <a:pt x="37" y="619"/>
                    </a:lnTo>
                    <a:lnTo>
                      <a:pt x="46" y="593"/>
                    </a:lnTo>
                    <a:lnTo>
                      <a:pt x="56" y="571"/>
                    </a:lnTo>
                    <a:lnTo>
                      <a:pt x="70" y="551"/>
                    </a:lnTo>
                    <a:lnTo>
                      <a:pt x="86" y="534"/>
                    </a:lnTo>
                    <a:lnTo>
                      <a:pt x="103" y="520"/>
                    </a:lnTo>
                    <a:lnTo>
                      <a:pt x="121" y="508"/>
                    </a:lnTo>
                    <a:lnTo>
                      <a:pt x="140" y="500"/>
                    </a:lnTo>
                    <a:lnTo>
                      <a:pt x="158" y="494"/>
                    </a:lnTo>
                    <a:lnTo>
                      <a:pt x="176" y="489"/>
                    </a:lnTo>
                    <a:lnTo>
                      <a:pt x="203" y="485"/>
                    </a:lnTo>
                    <a:lnTo>
                      <a:pt x="233" y="482"/>
                    </a:lnTo>
                    <a:lnTo>
                      <a:pt x="265" y="480"/>
                    </a:lnTo>
                    <a:lnTo>
                      <a:pt x="297" y="479"/>
                    </a:lnTo>
                    <a:lnTo>
                      <a:pt x="327" y="478"/>
                    </a:lnTo>
                    <a:lnTo>
                      <a:pt x="353" y="477"/>
                    </a:lnTo>
                    <a:lnTo>
                      <a:pt x="375" y="477"/>
                    </a:lnTo>
                    <a:close/>
                    <a:moveTo>
                      <a:pt x="375" y="0"/>
                    </a:moveTo>
                    <a:lnTo>
                      <a:pt x="408" y="3"/>
                    </a:lnTo>
                    <a:lnTo>
                      <a:pt x="441" y="11"/>
                    </a:lnTo>
                    <a:lnTo>
                      <a:pt x="470" y="23"/>
                    </a:lnTo>
                    <a:lnTo>
                      <a:pt x="498" y="40"/>
                    </a:lnTo>
                    <a:lnTo>
                      <a:pt x="522" y="61"/>
                    </a:lnTo>
                    <a:lnTo>
                      <a:pt x="542" y="86"/>
                    </a:lnTo>
                    <a:lnTo>
                      <a:pt x="560" y="113"/>
                    </a:lnTo>
                    <a:lnTo>
                      <a:pt x="573" y="143"/>
                    </a:lnTo>
                    <a:lnTo>
                      <a:pt x="580" y="174"/>
                    </a:lnTo>
                    <a:lnTo>
                      <a:pt x="583" y="208"/>
                    </a:lnTo>
                    <a:lnTo>
                      <a:pt x="581" y="243"/>
                    </a:lnTo>
                    <a:lnTo>
                      <a:pt x="574" y="275"/>
                    </a:lnTo>
                    <a:lnTo>
                      <a:pt x="561" y="305"/>
                    </a:lnTo>
                    <a:lnTo>
                      <a:pt x="544" y="333"/>
                    </a:lnTo>
                    <a:lnTo>
                      <a:pt x="523" y="358"/>
                    </a:lnTo>
                    <a:lnTo>
                      <a:pt x="499" y="379"/>
                    </a:lnTo>
                    <a:lnTo>
                      <a:pt x="471" y="396"/>
                    </a:lnTo>
                    <a:lnTo>
                      <a:pt x="442" y="410"/>
                    </a:lnTo>
                    <a:lnTo>
                      <a:pt x="409" y="419"/>
                    </a:lnTo>
                    <a:lnTo>
                      <a:pt x="375" y="421"/>
                    </a:lnTo>
                    <a:lnTo>
                      <a:pt x="340" y="419"/>
                    </a:lnTo>
                    <a:lnTo>
                      <a:pt x="309" y="410"/>
                    </a:lnTo>
                    <a:lnTo>
                      <a:pt x="278" y="396"/>
                    </a:lnTo>
                    <a:lnTo>
                      <a:pt x="251" y="379"/>
                    </a:lnTo>
                    <a:lnTo>
                      <a:pt x="226" y="358"/>
                    </a:lnTo>
                    <a:lnTo>
                      <a:pt x="205" y="333"/>
                    </a:lnTo>
                    <a:lnTo>
                      <a:pt x="188" y="305"/>
                    </a:lnTo>
                    <a:lnTo>
                      <a:pt x="177" y="275"/>
                    </a:lnTo>
                    <a:lnTo>
                      <a:pt x="168" y="243"/>
                    </a:lnTo>
                    <a:lnTo>
                      <a:pt x="166" y="208"/>
                    </a:lnTo>
                    <a:lnTo>
                      <a:pt x="169" y="174"/>
                    </a:lnTo>
                    <a:lnTo>
                      <a:pt x="177" y="143"/>
                    </a:lnTo>
                    <a:lnTo>
                      <a:pt x="190" y="113"/>
                    </a:lnTo>
                    <a:lnTo>
                      <a:pt x="207" y="86"/>
                    </a:lnTo>
                    <a:lnTo>
                      <a:pt x="227" y="61"/>
                    </a:lnTo>
                    <a:lnTo>
                      <a:pt x="252" y="40"/>
                    </a:lnTo>
                    <a:lnTo>
                      <a:pt x="279" y="23"/>
                    </a:lnTo>
                    <a:lnTo>
                      <a:pt x="309" y="11"/>
                    </a:lnTo>
                    <a:lnTo>
                      <a:pt x="341" y="3"/>
                    </a:lnTo>
                    <a:lnTo>
                      <a:pt x="375" y="0"/>
                    </a:lnTo>
                    <a:close/>
                  </a:path>
                </a:pathLst>
              </a:custGeom>
              <a:solidFill>
                <a:srgbClr val="8DB5CC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Calibri"/>
                  <a:buNone/>
                </a:pPr>
                <a:endParaRPr sz="16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650" name="Google Shape;650;p14"/>
            <p:cNvSpPr/>
            <p:nvPr/>
          </p:nvSpPr>
          <p:spPr>
            <a:xfrm>
              <a:off x="8034195" y="1561794"/>
              <a:ext cx="186340" cy="140730"/>
            </a:xfrm>
            <a:custGeom>
              <a:avLst/>
              <a:gdLst/>
              <a:ahLst/>
              <a:cxnLst/>
              <a:rect l="l" t="t" r="r" b="b"/>
              <a:pathLst>
                <a:path w="210430" h="158923" extrusionOk="0">
                  <a:moveTo>
                    <a:pt x="105215" y="0"/>
                  </a:moveTo>
                  <a:cubicBezTo>
                    <a:pt x="163324" y="0"/>
                    <a:pt x="210430" y="32649"/>
                    <a:pt x="210430" y="72923"/>
                  </a:cubicBezTo>
                  <a:cubicBezTo>
                    <a:pt x="210430" y="113197"/>
                    <a:pt x="163324" y="145846"/>
                    <a:pt x="105215" y="145846"/>
                  </a:cubicBezTo>
                  <a:cubicBezTo>
                    <a:pt x="90688" y="145846"/>
                    <a:pt x="76848" y="143806"/>
                    <a:pt x="64261" y="140115"/>
                  </a:cubicBezTo>
                  <a:lnTo>
                    <a:pt x="62734" y="139402"/>
                  </a:lnTo>
                  <a:lnTo>
                    <a:pt x="16503" y="158923"/>
                  </a:lnTo>
                  <a:lnTo>
                    <a:pt x="35970" y="126896"/>
                  </a:lnTo>
                  <a:lnTo>
                    <a:pt x="30817" y="124487"/>
                  </a:lnTo>
                  <a:cubicBezTo>
                    <a:pt x="11777" y="111291"/>
                    <a:pt x="0" y="93060"/>
                    <a:pt x="0" y="72923"/>
                  </a:cubicBezTo>
                  <a:cubicBezTo>
                    <a:pt x="0" y="32649"/>
                    <a:pt x="47106" y="0"/>
                    <a:pt x="105215" y="0"/>
                  </a:cubicBezTo>
                  <a:close/>
                </a:path>
              </a:pathLst>
            </a:custGeom>
            <a:solidFill>
              <a:srgbClr val="8DB5CC">
                <a:alpha val="6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Calibri"/>
                <a:buNone/>
              </a:pPr>
              <a:endParaRPr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51" name="Google Shape;651;p14"/>
          <p:cNvSpPr/>
          <p:nvPr/>
        </p:nvSpPr>
        <p:spPr>
          <a:xfrm rot="10800000">
            <a:off x="8241646" y="3858246"/>
            <a:ext cx="1645919" cy="2317113"/>
          </a:xfrm>
          <a:prstGeom prst="rect">
            <a:avLst/>
          </a:prstGeom>
          <a:solidFill>
            <a:srgbClr val="178DCD"/>
          </a:solidFill>
          <a:ln w="12700" cap="flat" cmpd="sng">
            <a:solidFill>
              <a:schemeClr val="accent4">
                <a:alpha val="60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00" tIns="45700" rIns="91400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libri"/>
              <a:buNone/>
            </a:pPr>
            <a:endParaRPr sz="15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2" name="Google Shape;652;p14"/>
          <p:cNvSpPr txBox="1"/>
          <p:nvPr/>
        </p:nvSpPr>
        <p:spPr>
          <a:xfrm>
            <a:off x="8241646" y="3953269"/>
            <a:ext cx="1645919" cy="444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85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-US" sz="1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Compartir &amp; Colaborar</a:t>
            </a:r>
            <a:endParaRPr sz="14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3" name="Google Shape;653;p14"/>
          <p:cNvSpPr txBox="1"/>
          <p:nvPr/>
        </p:nvSpPr>
        <p:spPr>
          <a:xfrm>
            <a:off x="8255477" y="5386219"/>
            <a:ext cx="1632089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25" tIns="0" rIns="73125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Empoderar a todos para que fácilmente descubran, utilicen, construyan y compartan información geográfica</a:t>
            </a:r>
            <a:endParaRPr/>
          </a:p>
        </p:txBody>
      </p:sp>
      <p:grpSp>
        <p:nvGrpSpPr>
          <p:cNvPr id="654" name="Google Shape;654;p14"/>
          <p:cNvGrpSpPr/>
          <p:nvPr/>
        </p:nvGrpSpPr>
        <p:grpSpPr>
          <a:xfrm>
            <a:off x="8682762" y="4495813"/>
            <a:ext cx="761638" cy="701937"/>
            <a:chOff x="10610966" y="3010595"/>
            <a:chExt cx="813859" cy="750064"/>
          </a:xfrm>
        </p:grpSpPr>
        <p:grpSp>
          <p:nvGrpSpPr>
            <p:cNvPr id="655" name="Google Shape;655;p14"/>
            <p:cNvGrpSpPr/>
            <p:nvPr/>
          </p:nvGrpSpPr>
          <p:grpSpPr>
            <a:xfrm>
              <a:off x="10610966" y="3010595"/>
              <a:ext cx="540837" cy="570676"/>
              <a:chOff x="4751388" y="2153920"/>
              <a:chExt cx="460376" cy="485776"/>
            </a:xfrm>
          </p:grpSpPr>
          <p:sp>
            <p:nvSpPr>
              <p:cNvPr id="656" name="Google Shape;656;p14"/>
              <p:cNvSpPr/>
              <p:nvPr/>
            </p:nvSpPr>
            <p:spPr>
              <a:xfrm>
                <a:off x="4845051" y="2153920"/>
                <a:ext cx="366713" cy="328613"/>
              </a:xfrm>
              <a:custGeom>
                <a:avLst/>
                <a:gdLst/>
                <a:ahLst/>
                <a:cxnLst/>
                <a:rect l="l" t="t" r="r" b="b"/>
                <a:pathLst>
                  <a:path w="1618" h="1447" extrusionOk="0">
                    <a:moveTo>
                      <a:pt x="639" y="1234"/>
                    </a:moveTo>
                    <a:lnTo>
                      <a:pt x="979" y="1234"/>
                    </a:lnTo>
                    <a:lnTo>
                      <a:pt x="979" y="1362"/>
                    </a:lnTo>
                    <a:lnTo>
                      <a:pt x="1065" y="1362"/>
                    </a:lnTo>
                    <a:lnTo>
                      <a:pt x="1087" y="1365"/>
                    </a:lnTo>
                    <a:lnTo>
                      <a:pt x="1108" y="1373"/>
                    </a:lnTo>
                    <a:lnTo>
                      <a:pt x="1125" y="1387"/>
                    </a:lnTo>
                    <a:lnTo>
                      <a:pt x="1138" y="1404"/>
                    </a:lnTo>
                    <a:lnTo>
                      <a:pt x="1147" y="1424"/>
                    </a:lnTo>
                    <a:lnTo>
                      <a:pt x="1149" y="1447"/>
                    </a:lnTo>
                    <a:lnTo>
                      <a:pt x="524" y="1447"/>
                    </a:lnTo>
                    <a:lnTo>
                      <a:pt x="519" y="1369"/>
                    </a:lnTo>
                    <a:lnTo>
                      <a:pt x="535" y="1364"/>
                    </a:lnTo>
                    <a:lnTo>
                      <a:pt x="553" y="1362"/>
                    </a:lnTo>
                    <a:lnTo>
                      <a:pt x="639" y="1362"/>
                    </a:lnTo>
                    <a:lnTo>
                      <a:pt x="639" y="1234"/>
                    </a:lnTo>
                    <a:close/>
                    <a:moveTo>
                      <a:pt x="466" y="0"/>
                    </a:moveTo>
                    <a:lnTo>
                      <a:pt x="539" y="0"/>
                    </a:lnTo>
                    <a:lnTo>
                      <a:pt x="1011" y="0"/>
                    </a:lnTo>
                    <a:lnTo>
                      <a:pt x="1079" y="0"/>
                    </a:lnTo>
                    <a:lnTo>
                      <a:pt x="1152" y="0"/>
                    </a:lnTo>
                    <a:lnTo>
                      <a:pt x="1490" y="0"/>
                    </a:lnTo>
                    <a:lnTo>
                      <a:pt x="1516" y="2"/>
                    </a:lnTo>
                    <a:lnTo>
                      <a:pt x="1540" y="10"/>
                    </a:lnTo>
                    <a:lnTo>
                      <a:pt x="1561" y="21"/>
                    </a:lnTo>
                    <a:lnTo>
                      <a:pt x="1580" y="37"/>
                    </a:lnTo>
                    <a:lnTo>
                      <a:pt x="1596" y="56"/>
                    </a:lnTo>
                    <a:lnTo>
                      <a:pt x="1608" y="78"/>
                    </a:lnTo>
                    <a:lnTo>
                      <a:pt x="1615" y="101"/>
                    </a:lnTo>
                    <a:lnTo>
                      <a:pt x="1618" y="128"/>
                    </a:lnTo>
                    <a:lnTo>
                      <a:pt x="1618" y="358"/>
                    </a:lnTo>
                    <a:lnTo>
                      <a:pt x="1618" y="467"/>
                    </a:lnTo>
                    <a:lnTo>
                      <a:pt x="1618" y="574"/>
                    </a:lnTo>
                    <a:lnTo>
                      <a:pt x="1618" y="681"/>
                    </a:lnTo>
                    <a:lnTo>
                      <a:pt x="1618" y="790"/>
                    </a:lnTo>
                    <a:lnTo>
                      <a:pt x="1618" y="1022"/>
                    </a:lnTo>
                    <a:lnTo>
                      <a:pt x="1615" y="1047"/>
                    </a:lnTo>
                    <a:lnTo>
                      <a:pt x="1608" y="1071"/>
                    </a:lnTo>
                    <a:lnTo>
                      <a:pt x="1596" y="1092"/>
                    </a:lnTo>
                    <a:lnTo>
                      <a:pt x="1580" y="1111"/>
                    </a:lnTo>
                    <a:lnTo>
                      <a:pt x="1561" y="1127"/>
                    </a:lnTo>
                    <a:lnTo>
                      <a:pt x="1540" y="1139"/>
                    </a:lnTo>
                    <a:lnTo>
                      <a:pt x="1516" y="1146"/>
                    </a:lnTo>
                    <a:lnTo>
                      <a:pt x="1490" y="1149"/>
                    </a:lnTo>
                    <a:lnTo>
                      <a:pt x="475" y="1149"/>
                    </a:lnTo>
                    <a:lnTo>
                      <a:pt x="455" y="1117"/>
                    </a:lnTo>
                    <a:lnTo>
                      <a:pt x="432" y="1088"/>
                    </a:lnTo>
                    <a:lnTo>
                      <a:pt x="407" y="1064"/>
                    </a:lnTo>
                    <a:lnTo>
                      <a:pt x="379" y="1043"/>
                    </a:lnTo>
                    <a:lnTo>
                      <a:pt x="350" y="1025"/>
                    </a:lnTo>
                    <a:lnTo>
                      <a:pt x="320" y="1011"/>
                    </a:lnTo>
                    <a:lnTo>
                      <a:pt x="290" y="1000"/>
                    </a:lnTo>
                    <a:lnTo>
                      <a:pt x="298" y="990"/>
                    </a:lnTo>
                    <a:lnTo>
                      <a:pt x="304" y="979"/>
                    </a:lnTo>
                    <a:lnTo>
                      <a:pt x="1490" y="979"/>
                    </a:lnTo>
                    <a:lnTo>
                      <a:pt x="1490" y="128"/>
                    </a:lnTo>
                    <a:lnTo>
                      <a:pt x="128" y="128"/>
                    </a:lnTo>
                    <a:lnTo>
                      <a:pt x="128" y="460"/>
                    </a:lnTo>
                    <a:lnTo>
                      <a:pt x="91" y="448"/>
                    </a:lnTo>
                    <a:lnTo>
                      <a:pt x="53" y="442"/>
                    </a:lnTo>
                    <a:lnTo>
                      <a:pt x="13" y="438"/>
                    </a:lnTo>
                    <a:lnTo>
                      <a:pt x="6" y="439"/>
                    </a:lnTo>
                    <a:lnTo>
                      <a:pt x="0" y="439"/>
                    </a:lnTo>
                    <a:lnTo>
                      <a:pt x="0" y="128"/>
                    </a:lnTo>
                    <a:lnTo>
                      <a:pt x="3" y="101"/>
                    </a:lnTo>
                    <a:lnTo>
                      <a:pt x="10" y="78"/>
                    </a:lnTo>
                    <a:lnTo>
                      <a:pt x="22" y="56"/>
                    </a:lnTo>
                    <a:lnTo>
                      <a:pt x="38" y="37"/>
                    </a:lnTo>
                    <a:lnTo>
                      <a:pt x="57" y="21"/>
                    </a:lnTo>
                    <a:lnTo>
                      <a:pt x="78" y="10"/>
                    </a:lnTo>
                    <a:lnTo>
                      <a:pt x="102" y="2"/>
                    </a:lnTo>
                    <a:lnTo>
                      <a:pt x="128" y="0"/>
                    </a:lnTo>
                    <a:lnTo>
                      <a:pt x="390" y="0"/>
                    </a:lnTo>
                    <a:lnTo>
                      <a:pt x="466" y="0"/>
                    </a:lnTo>
                    <a:close/>
                  </a:path>
                </a:pathLst>
              </a:custGeom>
              <a:solidFill>
                <a:srgbClr val="8DB5CC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7" name="Google Shape;657;p14"/>
              <p:cNvSpPr/>
              <p:nvPr/>
            </p:nvSpPr>
            <p:spPr>
              <a:xfrm>
                <a:off x="4751388" y="2279333"/>
                <a:ext cx="192088" cy="360363"/>
              </a:xfrm>
              <a:custGeom>
                <a:avLst/>
                <a:gdLst/>
                <a:ahLst/>
                <a:cxnLst/>
                <a:rect l="l" t="t" r="r" b="b"/>
                <a:pathLst>
                  <a:path w="847" h="1585" extrusionOk="0">
                    <a:moveTo>
                      <a:pt x="424" y="539"/>
                    </a:moveTo>
                    <a:lnTo>
                      <a:pt x="448" y="539"/>
                    </a:lnTo>
                    <a:lnTo>
                      <a:pt x="477" y="539"/>
                    </a:lnTo>
                    <a:lnTo>
                      <a:pt x="512" y="540"/>
                    </a:lnTo>
                    <a:lnTo>
                      <a:pt x="547" y="542"/>
                    </a:lnTo>
                    <a:lnTo>
                      <a:pt x="584" y="544"/>
                    </a:lnTo>
                    <a:lnTo>
                      <a:pt x="618" y="549"/>
                    </a:lnTo>
                    <a:lnTo>
                      <a:pt x="649" y="553"/>
                    </a:lnTo>
                    <a:lnTo>
                      <a:pt x="667" y="557"/>
                    </a:lnTo>
                    <a:lnTo>
                      <a:pt x="686" y="563"/>
                    </a:lnTo>
                    <a:lnTo>
                      <a:pt x="705" y="572"/>
                    </a:lnTo>
                    <a:lnTo>
                      <a:pt x="724" y="582"/>
                    </a:lnTo>
                    <a:lnTo>
                      <a:pt x="742" y="595"/>
                    </a:lnTo>
                    <a:lnTo>
                      <a:pt x="758" y="611"/>
                    </a:lnTo>
                    <a:lnTo>
                      <a:pt x="773" y="630"/>
                    </a:lnTo>
                    <a:lnTo>
                      <a:pt x="787" y="651"/>
                    </a:lnTo>
                    <a:lnTo>
                      <a:pt x="798" y="675"/>
                    </a:lnTo>
                    <a:lnTo>
                      <a:pt x="806" y="703"/>
                    </a:lnTo>
                    <a:lnTo>
                      <a:pt x="810" y="734"/>
                    </a:lnTo>
                    <a:lnTo>
                      <a:pt x="847" y="1260"/>
                    </a:lnTo>
                    <a:lnTo>
                      <a:pt x="846" y="1280"/>
                    </a:lnTo>
                    <a:lnTo>
                      <a:pt x="842" y="1299"/>
                    </a:lnTo>
                    <a:lnTo>
                      <a:pt x="833" y="1318"/>
                    </a:lnTo>
                    <a:lnTo>
                      <a:pt x="821" y="1336"/>
                    </a:lnTo>
                    <a:lnTo>
                      <a:pt x="806" y="1350"/>
                    </a:lnTo>
                    <a:lnTo>
                      <a:pt x="787" y="1362"/>
                    </a:lnTo>
                    <a:lnTo>
                      <a:pt x="766" y="1368"/>
                    </a:lnTo>
                    <a:lnTo>
                      <a:pt x="766" y="1508"/>
                    </a:lnTo>
                    <a:lnTo>
                      <a:pt x="764" y="1528"/>
                    </a:lnTo>
                    <a:lnTo>
                      <a:pt x="755" y="1547"/>
                    </a:lnTo>
                    <a:lnTo>
                      <a:pt x="744" y="1563"/>
                    </a:lnTo>
                    <a:lnTo>
                      <a:pt x="728" y="1574"/>
                    </a:lnTo>
                    <a:lnTo>
                      <a:pt x="710" y="1583"/>
                    </a:lnTo>
                    <a:lnTo>
                      <a:pt x="689" y="1585"/>
                    </a:lnTo>
                    <a:lnTo>
                      <a:pt x="158" y="1585"/>
                    </a:lnTo>
                    <a:lnTo>
                      <a:pt x="137" y="1583"/>
                    </a:lnTo>
                    <a:lnTo>
                      <a:pt x="119" y="1574"/>
                    </a:lnTo>
                    <a:lnTo>
                      <a:pt x="104" y="1563"/>
                    </a:lnTo>
                    <a:lnTo>
                      <a:pt x="92" y="1547"/>
                    </a:lnTo>
                    <a:lnTo>
                      <a:pt x="83" y="1528"/>
                    </a:lnTo>
                    <a:lnTo>
                      <a:pt x="81" y="1508"/>
                    </a:lnTo>
                    <a:lnTo>
                      <a:pt x="81" y="1368"/>
                    </a:lnTo>
                    <a:lnTo>
                      <a:pt x="59" y="1362"/>
                    </a:lnTo>
                    <a:lnTo>
                      <a:pt x="41" y="1350"/>
                    </a:lnTo>
                    <a:lnTo>
                      <a:pt x="26" y="1336"/>
                    </a:lnTo>
                    <a:lnTo>
                      <a:pt x="14" y="1318"/>
                    </a:lnTo>
                    <a:lnTo>
                      <a:pt x="5" y="1299"/>
                    </a:lnTo>
                    <a:lnTo>
                      <a:pt x="1" y="1279"/>
                    </a:lnTo>
                    <a:lnTo>
                      <a:pt x="0" y="1260"/>
                    </a:lnTo>
                    <a:lnTo>
                      <a:pt x="37" y="734"/>
                    </a:lnTo>
                    <a:lnTo>
                      <a:pt x="41" y="703"/>
                    </a:lnTo>
                    <a:lnTo>
                      <a:pt x="50" y="675"/>
                    </a:lnTo>
                    <a:lnTo>
                      <a:pt x="60" y="651"/>
                    </a:lnTo>
                    <a:lnTo>
                      <a:pt x="74" y="630"/>
                    </a:lnTo>
                    <a:lnTo>
                      <a:pt x="89" y="611"/>
                    </a:lnTo>
                    <a:lnTo>
                      <a:pt x="106" y="595"/>
                    </a:lnTo>
                    <a:lnTo>
                      <a:pt x="124" y="582"/>
                    </a:lnTo>
                    <a:lnTo>
                      <a:pt x="143" y="572"/>
                    </a:lnTo>
                    <a:lnTo>
                      <a:pt x="162" y="563"/>
                    </a:lnTo>
                    <a:lnTo>
                      <a:pt x="181" y="557"/>
                    </a:lnTo>
                    <a:lnTo>
                      <a:pt x="199" y="553"/>
                    </a:lnTo>
                    <a:lnTo>
                      <a:pt x="229" y="549"/>
                    </a:lnTo>
                    <a:lnTo>
                      <a:pt x="263" y="544"/>
                    </a:lnTo>
                    <a:lnTo>
                      <a:pt x="299" y="542"/>
                    </a:lnTo>
                    <a:lnTo>
                      <a:pt x="335" y="540"/>
                    </a:lnTo>
                    <a:lnTo>
                      <a:pt x="369" y="539"/>
                    </a:lnTo>
                    <a:lnTo>
                      <a:pt x="399" y="539"/>
                    </a:lnTo>
                    <a:lnTo>
                      <a:pt x="424" y="539"/>
                    </a:lnTo>
                    <a:close/>
                    <a:moveTo>
                      <a:pt x="424" y="0"/>
                    </a:moveTo>
                    <a:lnTo>
                      <a:pt x="462" y="4"/>
                    </a:lnTo>
                    <a:lnTo>
                      <a:pt x="498" y="12"/>
                    </a:lnTo>
                    <a:lnTo>
                      <a:pt x="531" y="27"/>
                    </a:lnTo>
                    <a:lnTo>
                      <a:pt x="562" y="46"/>
                    </a:lnTo>
                    <a:lnTo>
                      <a:pt x="589" y="69"/>
                    </a:lnTo>
                    <a:lnTo>
                      <a:pt x="613" y="97"/>
                    </a:lnTo>
                    <a:lnTo>
                      <a:pt x="633" y="128"/>
                    </a:lnTo>
                    <a:lnTo>
                      <a:pt x="646" y="161"/>
                    </a:lnTo>
                    <a:lnTo>
                      <a:pt x="656" y="198"/>
                    </a:lnTo>
                    <a:lnTo>
                      <a:pt x="659" y="236"/>
                    </a:lnTo>
                    <a:lnTo>
                      <a:pt x="657" y="274"/>
                    </a:lnTo>
                    <a:lnTo>
                      <a:pt x="648" y="311"/>
                    </a:lnTo>
                    <a:lnTo>
                      <a:pt x="634" y="346"/>
                    </a:lnTo>
                    <a:lnTo>
                      <a:pt x="615" y="377"/>
                    </a:lnTo>
                    <a:lnTo>
                      <a:pt x="592" y="405"/>
                    </a:lnTo>
                    <a:lnTo>
                      <a:pt x="564" y="428"/>
                    </a:lnTo>
                    <a:lnTo>
                      <a:pt x="532" y="448"/>
                    </a:lnTo>
                    <a:lnTo>
                      <a:pt x="499" y="463"/>
                    </a:lnTo>
                    <a:lnTo>
                      <a:pt x="462" y="473"/>
                    </a:lnTo>
                    <a:lnTo>
                      <a:pt x="424" y="476"/>
                    </a:lnTo>
                    <a:lnTo>
                      <a:pt x="385" y="473"/>
                    </a:lnTo>
                    <a:lnTo>
                      <a:pt x="349" y="463"/>
                    </a:lnTo>
                    <a:lnTo>
                      <a:pt x="315" y="448"/>
                    </a:lnTo>
                    <a:lnTo>
                      <a:pt x="283" y="428"/>
                    </a:lnTo>
                    <a:lnTo>
                      <a:pt x="256" y="405"/>
                    </a:lnTo>
                    <a:lnTo>
                      <a:pt x="232" y="377"/>
                    </a:lnTo>
                    <a:lnTo>
                      <a:pt x="213" y="346"/>
                    </a:lnTo>
                    <a:lnTo>
                      <a:pt x="200" y="311"/>
                    </a:lnTo>
                    <a:lnTo>
                      <a:pt x="190" y="274"/>
                    </a:lnTo>
                    <a:lnTo>
                      <a:pt x="188" y="236"/>
                    </a:lnTo>
                    <a:lnTo>
                      <a:pt x="191" y="198"/>
                    </a:lnTo>
                    <a:lnTo>
                      <a:pt x="201" y="161"/>
                    </a:lnTo>
                    <a:lnTo>
                      <a:pt x="214" y="128"/>
                    </a:lnTo>
                    <a:lnTo>
                      <a:pt x="235" y="97"/>
                    </a:lnTo>
                    <a:lnTo>
                      <a:pt x="258" y="69"/>
                    </a:lnTo>
                    <a:lnTo>
                      <a:pt x="285" y="46"/>
                    </a:lnTo>
                    <a:lnTo>
                      <a:pt x="316" y="27"/>
                    </a:lnTo>
                    <a:lnTo>
                      <a:pt x="350" y="12"/>
                    </a:lnTo>
                    <a:lnTo>
                      <a:pt x="386" y="4"/>
                    </a:lnTo>
                    <a:lnTo>
                      <a:pt x="424" y="0"/>
                    </a:lnTo>
                    <a:close/>
                  </a:path>
                </a:pathLst>
              </a:custGeom>
              <a:solidFill>
                <a:srgbClr val="8DB5CC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58" name="Google Shape;658;p14"/>
            <p:cNvGrpSpPr/>
            <p:nvPr/>
          </p:nvGrpSpPr>
          <p:grpSpPr>
            <a:xfrm>
              <a:off x="10839230" y="3189984"/>
              <a:ext cx="585595" cy="570675"/>
              <a:chOff x="8780463" y="2153920"/>
              <a:chExt cx="498475" cy="485775"/>
            </a:xfrm>
          </p:grpSpPr>
          <p:sp>
            <p:nvSpPr>
              <p:cNvPr id="659" name="Google Shape;659;p14"/>
              <p:cNvSpPr/>
              <p:nvPr/>
            </p:nvSpPr>
            <p:spPr>
              <a:xfrm>
                <a:off x="9085263" y="2153920"/>
                <a:ext cx="193675" cy="334963"/>
              </a:xfrm>
              <a:custGeom>
                <a:avLst/>
                <a:gdLst/>
                <a:ahLst/>
                <a:cxnLst/>
                <a:rect l="l" t="t" r="r" b="b"/>
                <a:pathLst>
                  <a:path w="853" h="1472" extrusionOk="0">
                    <a:moveTo>
                      <a:pt x="427" y="1278"/>
                    </a:moveTo>
                    <a:lnTo>
                      <a:pt x="409" y="1281"/>
                    </a:lnTo>
                    <a:lnTo>
                      <a:pt x="392" y="1290"/>
                    </a:lnTo>
                    <a:lnTo>
                      <a:pt x="381" y="1301"/>
                    </a:lnTo>
                    <a:lnTo>
                      <a:pt x="372" y="1318"/>
                    </a:lnTo>
                    <a:lnTo>
                      <a:pt x="369" y="1336"/>
                    </a:lnTo>
                    <a:lnTo>
                      <a:pt x="372" y="1354"/>
                    </a:lnTo>
                    <a:lnTo>
                      <a:pt x="381" y="1370"/>
                    </a:lnTo>
                    <a:lnTo>
                      <a:pt x="392" y="1383"/>
                    </a:lnTo>
                    <a:lnTo>
                      <a:pt x="409" y="1391"/>
                    </a:lnTo>
                    <a:lnTo>
                      <a:pt x="427" y="1394"/>
                    </a:lnTo>
                    <a:lnTo>
                      <a:pt x="445" y="1391"/>
                    </a:lnTo>
                    <a:lnTo>
                      <a:pt x="461" y="1383"/>
                    </a:lnTo>
                    <a:lnTo>
                      <a:pt x="474" y="1370"/>
                    </a:lnTo>
                    <a:lnTo>
                      <a:pt x="482" y="1354"/>
                    </a:lnTo>
                    <a:lnTo>
                      <a:pt x="485" y="1336"/>
                    </a:lnTo>
                    <a:lnTo>
                      <a:pt x="482" y="1318"/>
                    </a:lnTo>
                    <a:lnTo>
                      <a:pt x="474" y="1301"/>
                    </a:lnTo>
                    <a:lnTo>
                      <a:pt x="461" y="1290"/>
                    </a:lnTo>
                    <a:lnTo>
                      <a:pt x="445" y="1281"/>
                    </a:lnTo>
                    <a:lnTo>
                      <a:pt x="427" y="1278"/>
                    </a:lnTo>
                    <a:close/>
                    <a:moveTo>
                      <a:pt x="118" y="0"/>
                    </a:moveTo>
                    <a:lnTo>
                      <a:pt x="737" y="0"/>
                    </a:lnTo>
                    <a:lnTo>
                      <a:pt x="763" y="3"/>
                    </a:lnTo>
                    <a:lnTo>
                      <a:pt x="789" y="12"/>
                    </a:lnTo>
                    <a:lnTo>
                      <a:pt x="810" y="25"/>
                    </a:lnTo>
                    <a:lnTo>
                      <a:pt x="828" y="43"/>
                    </a:lnTo>
                    <a:lnTo>
                      <a:pt x="841" y="64"/>
                    </a:lnTo>
                    <a:lnTo>
                      <a:pt x="850" y="90"/>
                    </a:lnTo>
                    <a:lnTo>
                      <a:pt x="853" y="116"/>
                    </a:lnTo>
                    <a:lnTo>
                      <a:pt x="853" y="1355"/>
                    </a:lnTo>
                    <a:lnTo>
                      <a:pt x="850" y="1382"/>
                    </a:lnTo>
                    <a:lnTo>
                      <a:pt x="841" y="1407"/>
                    </a:lnTo>
                    <a:lnTo>
                      <a:pt x="828" y="1428"/>
                    </a:lnTo>
                    <a:lnTo>
                      <a:pt x="810" y="1446"/>
                    </a:lnTo>
                    <a:lnTo>
                      <a:pt x="789" y="1460"/>
                    </a:lnTo>
                    <a:lnTo>
                      <a:pt x="763" y="1468"/>
                    </a:lnTo>
                    <a:lnTo>
                      <a:pt x="737" y="1472"/>
                    </a:lnTo>
                    <a:lnTo>
                      <a:pt x="353" y="1472"/>
                    </a:lnTo>
                    <a:lnTo>
                      <a:pt x="344" y="1439"/>
                    </a:lnTo>
                    <a:lnTo>
                      <a:pt x="332" y="1408"/>
                    </a:lnTo>
                    <a:lnTo>
                      <a:pt x="316" y="1381"/>
                    </a:lnTo>
                    <a:lnTo>
                      <a:pt x="299" y="1357"/>
                    </a:lnTo>
                    <a:lnTo>
                      <a:pt x="279" y="1336"/>
                    </a:lnTo>
                    <a:lnTo>
                      <a:pt x="258" y="1318"/>
                    </a:lnTo>
                    <a:lnTo>
                      <a:pt x="235" y="1303"/>
                    </a:lnTo>
                    <a:lnTo>
                      <a:pt x="212" y="1291"/>
                    </a:lnTo>
                    <a:lnTo>
                      <a:pt x="226" y="1262"/>
                    </a:lnTo>
                    <a:lnTo>
                      <a:pt x="236" y="1232"/>
                    </a:lnTo>
                    <a:lnTo>
                      <a:pt x="243" y="1201"/>
                    </a:lnTo>
                    <a:lnTo>
                      <a:pt x="776" y="1201"/>
                    </a:lnTo>
                    <a:lnTo>
                      <a:pt x="776" y="154"/>
                    </a:lnTo>
                    <a:lnTo>
                      <a:pt x="79" y="154"/>
                    </a:lnTo>
                    <a:lnTo>
                      <a:pt x="79" y="891"/>
                    </a:lnTo>
                    <a:lnTo>
                      <a:pt x="53" y="880"/>
                    </a:lnTo>
                    <a:lnTo>
                      <a:pt x="28" y="874"/>
                    </a:lnTo>
                    <a:lnTo>
                      <a:pt x="0" y="868"/>
                    </a:lnTo>
                    <a:lnTo>
                      <a:pt x="0" y="116"/>
                    </a:lnTo>
                    <a:lnTo>
                      <a:pt x="4" y="90"/>
                    </a:lnTo>
                    <a:lnTo>
                      <a:pt x="13" y="64"/>
                    </a:lnTo>
                    <a:lnTo>
                      <a:pt x="27" y="43"/>
                    </a:lnTo>
                    <a:lnTo>
                      <a:pt x="45" y="25"/>
                    </a:lnTo>
                    <a:lnTo>
                      <a:pt x="66" y="12"/>
                    </a:lnTo>
                    <a:lnTo>
                      <a:pt x="90" y="3"/>
                    </a:lnTo>
                    <a:lnTo>
                      <a:pt x="118" y="0"/>
                    </a:lnTo>
                    <a:close/>
                  </a:path>
                </a:pathLst>
              </a:custGeom>
              <a:solidFill>
                <a:srgbClr val="8DB5CC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0" name="Google Shape;660;p14"/>
              <p:cNvSpPr/>
              <p:nvPr/>
            </p:nvSpPr>
            <p:spPr>
              <a:xfrm>
                <a:off x="8780463" y="2331720"/>
                <a:ext cx="366713" cy="307975"/>
              </a:xfrm>
              <a:custGeom>
                <a:avLst/>
                <a:gdLst/>
                <a:ahLst/>
                <a:cxnLst/>
                <a:rect l="l" t="t" r="r" b="b"/>
                <a:pathLst>
                  <a:path w="1612" h="1356" extrusionOk="0">
                    <a:moveTo>
                      <a:pt x="1301" y="590"/>
                    </a:moveTo>
                    <a:lnTo>
                      <a:pt x="1324" y="591"/>
                    </a:lnTo>
                    <a:lnTo>
                      <a:pt x="1350" y="591"/>
                    </a:lnTo>
                    <a:lnTo>
                      <a:pt x="1380" y="592"/>
                    </a:lnTo>
                    <a:lnTo>
                      <a:pt x="1410" y="594"/>
                    </a:lnTo>
                    <a:lnTo>
                      <a:pt x="1440" y="596"/>
                    </a:lnTo>
                    <a:lnTo>
                      <a:pt x="1466" y="601"/>
                    </a:lnTo>
                    <a:lnTo>
                      <a:pt x="1483" y="605"/>
                    </a:lnTo>
                    <a:lnTo>
                      <a:pt x="1500" y="611"/>
                    </a:lnTo>
                    <a:lnTo>
                      <a:pt x="1517" y="620"/>
                    </a:lnTo>
                    <a:lnTo>
                      <a:pt x="1533" y="631"/>
                    </a:lnTo>
                    <a:lnTo>
                      <a:pt x="1549" y="645"/>
                    </a:lnTo>
                    <a:lnTo>
                      <a:pt x="1561" y="662"/>
                    </a:lnTo>
                    <a:lnTo>
                      <a:pt x="1572" y="682"/>
                    </a:lnTo>
                    <a:lnTo>
                      <a:pt x="1580" y="706"/>
                    </a:lnTo>
                    <a:lnTo>
                      <a:pt x="1585" y="733"/>
                    </a:lnTo>
                    <a:lnTo>
                      <a:pt x="1612" y="1118"/>
                    </a:lnTo>
                    <a:lnTo>
                      <a:pt x="1611" y="1134"/>
                    </a:lnTo>
                    <a:lnTo>
                      <a:pt x="1606" y="1151"/>
                    </a:lnTo>
                    <a:lnTo>
                      <a:pt x="1597" y="1167"/>
                    </a:lnTo>
                    <a:lnTo>
                      <a:pt x="1586" y="1181"/>
                    </a:lnTo>
                    <a:lnTo>
                      <a:pt x="1571" y="1191"/>
                    </a:lnTo>
                    <a:lnTo>
                      <a:pt x="1553" y="1198"/>
                    </a:lnTo>
                    <a:lnTo>
                      <a:pt x="1553" y="1300"/>
                    </a:lnTo>
                    <a:lnTo>
                      <a:pt x="1550" y="1318"/>
                    </a:lnTo>
                    <a:lnTo>
                      <a:pt x="1541" y="1333"/>
                    </a:lnTo>
                    <a:lnTo>
                      <a:pt x="1530" y="1345"/>
                    </a:lnTo>
                    <a:lnTo>
                      <a:pt x="1514" y="1354"/>
                    </a:lnTo>
                    <a:lnTo>
                      <a:pt x="1496" y="1356"/>
                    </a:lnTo>
                    <a:lnTo>
                      <a:pt x="1108" y="1356"/>
                    </a:lnTo>
                    <a:lnTo>
                      <a:pt x="1090" y="1354"/>
                    </a:lnTo>
                    <a:lnTo>
                      <a:pt x="1074" y="1345"/>
                    </a:lnTo>
                    <a:lnTo>
                      <a:pt x="1062" y="1333"/>
                    </a:lnTo>
                    <a:lnTo>
                      <a:pt x="1054" y="1318"/>
                    </a:lnTo>
                    <a:lnTo>
                      <a:pt x="1051" y="1300"/>
                    </a:lnTo>
                    <a:lnTo>
                      <a:pt x="1051" y="1198"/>
                    </a:lnTo>
                    <a:lnTo>
                      <a:pt x="1033" y="1191"/>
                    </a:lnTo>
                    <a:lnTo>
                      <a:pt x="1018" y="1181"/>
                    </a:lnTo>
                    <a:lnTo>
                      <a:pt x="1007" y="1167"/>
                    </a:lnTo>
                    <a:lnTo>
                      <a:pt x="998" y="1152"/>
                    </a:lnTo>
                    <a:lnTo>
                      <a:pt x="993" y="1135"/>
                    </a:lnTo>
                    <a:lnTo>
                      <a:pt x="992" y="1118"/>
                    </a:lnTo>
                    <a:lnTo>
                      <a:pt x="1019" y="733"/>
                    </a:lnTo>
                    <a:lnTo>
                      <a:pt x="1024" y="706"/>
                    </a:lnTo>
                    <a:lnTo>
                      <a:pt x="1031" y="682"/>
                    </a:lnTo>
                    <a:lnTo>
                      <a:pt x="1043" y="662"/>
                    </a:lnTo>
                    <a:lnTo>
                      <a:pt x="1055" y="645"/>
                    </a:lnTo>
                    <a:lnTo>
                      <a:pt x="1070" y="631"/>
                    </a:lnTo>
                    <a:lnTo>
                      <a:pt x="1087" y="620"/>
                    </a:lnTo>
                    <a:lnTo>
                      <a:pt x="1104" y="611"/>
                    </a:lnTo>
                    <a:lnTo>
                      <a:pt x="1121" y="605"/>
                    </a:lnTo>
                    <a:lnTo>
                      <a:pt x="1138" y="601"/>
                    </a:lnTo>
                    <a:lnTo>
                      <a:pt x="1164" y="596"/>
                    </a:lnTo>
                    <a:lnTo>
                      <a:pt x="1194" y="594"/>
                    </a:lnTo>
                    <a:lnTo>
                      <a:pt x="1224" y="592"/>
                    </a:lnTo>
                    <a:lnTo>
                      <a:pt x="1254" y="591"/>
                    </a:lnTo>
                    <a:lnTo>
                      <a:pt x="1280" y="591"/>
                    </a:lnTo>
                    <a:lnTo>
                      <a:pt x="1301" y="590"/>
                    </a:lnTo>
                    <a:close/>
                    <a:moveTo>
                      <a:pt x="310" y="590"/>
                    </a:moveTo>
                    <a:lnTo>
                      <a:pt x="331" y="591"/>
                    </a:lnTo>
                    <a:lnTo>
                      <a:pt x="357" y="591"/>
                    </a:lnTo>
                    <a:lnTo>
                      <a:pt x="387" y="592"/>
                    </a:lnTo>
                    <a:lnTo>
                      <a:pt x="418" y="594"/>
                    </a:lnTo>
                    <a:lnTo>
                      <a:pt x="448" y="596"/>
                    </a:lnTo>
                    <a:lnTo>
                      <a:pt x="474" y="601"/>
                    </a:lnTo>
                    <a:lnTo>
                      <a:pt x="490" y="605"/>
                    </a:lnTo>
                    <a:lnTo>
                      <a:pt x="507" y="611"/>
                    </a:lnTo>
                    <a:lnTo>
                      <a:pt x="525" y="620"/>
                    </a:lnTo>
                    <a:lnTo>
                      <a:pt x="541" y="631"/>
                    </a:lnTo>
                    <a:lnTo>
                      <a:pt x="556" y="645"/>
                    </a:lnTo>
                    <a:lnTo>
                      <a:pt x="569" y="662"/>
                    </a:lnTo>
                    <a:lnTo>
                      <a:pt x="580" y="682"/>
                    </a:lnTo>
                    <a:lnTo>
                      <a:pt x="587" y="706"/>
                    </a:lnTo>
                    <a:lnTo>
                      <a:pt x="593" y="733"/>
                    </a:lnTo>
                    <a:lnTo>
                      <a:pt x="619" y="1118"/>
                    </a:lnTo>
                    <a:lnTo>
                      <a:pt x="618" y="1135"/>
                    </a:lnTo>
                    <a:lnTo>
                      <a:pt x="614" y="1152"/>
                    </a:lnTo>
                    <a:lnTo>
                      <a:pt x="605" y="1167"/>
                    </a:lnTo>
                    <a:lnTo>
                      <a:pt x="593" y="1181"/>
                    </a:lnTo>
                    <a:lnTo>
                      <a:pt x="578" y="1191"/>
                    </a:lnTo>
                    <a:lnTo>
                      <a:pt x="560" y="1198"/>
                    </a:lnTo>
                    <a:lnTo>
                      <a:pt x="560" y="1300"/>
                    </a:lnTo>
                    <a:lnTo>
                      <a:pt x="558" y="1318"/>
                    </a:lnTo>
                    <a:lnTo>
                      <a:pt x="549" y="1333"/>
                    </a:lnTo>
                    <a:lnTo>
                      <a:pt x="537" y="1345"/>
                    </a:lnTo>
                    <a:lnTo>
                      <a:pt x="522" y="1354"/>
                    </a:lnTo>
                    <a:lnTo>
                      <a:pt x="504" y="1356"/>
                    </a:lnTo>
                    <a:lnTo>
                      <a:pt x="115" y="1356"/>
                    </a:lnTo>
                    <a:lnTo>
                      <a:pt x="97" y="1354"/>
                    </a:lnTo>
                    <a:lnTo>
                      <a:pt x="82" y="1345"/>
                    </a:lnTo>
                    <a:lnTo>
                      <a:pt x="70" y="1333"/>
                    </a:lnTo>
                    <a:lnTo>
                      <a:pt x="61" y="1318"/>
                    </a:lnTo>
                    <a:lnTo>
                      <a:pt x="59" y="1300"/>
                    </a:lnTo>
                    <a:lnTo>
                      <a:pt x="59" y="1198"/>
                    </a:lnTo>
                    <a:lnTo>
                      <a:pt x="41" y="1191"/>
                    </a:lnTo>
                    <a:lnTo>
                      <a:pt x="25" y="1181"/>
                    </a:lnTo>
                    <a:lnTo>
                      <a:pt x="14" y="1167"/>
                    </a:lnTo>
                    <a:lnTo>
                      <a:pt x="5" y="1151"/>
                    </a:lnTo>
                    <a:lnTo>
                      <a:pt x="0" y="1134"/>
                    </a:lnTo>
                    <a:lnTo>
                      <a:pt x="0" y="1118"/>
                    </a:lnTo>
                    <a:lnTo>
                      <a:pt x="26" y="733"/>
                    </a:lnTo>
                    <a:lnTo>
                      <a:pt x="31" y="706"/>
                    </a:lnTo>
                    <a:lnTo>
                      <a:pt x="39" y="682"/>
                    </a:lnTo>
                    <a:lnTo>
                      <a:pt x="50" y="662"/>
                    </a:lnTo>
                    <a:lnTo>
                      <a:pt x="63" y="645"/>
                    </a:lnTo>
                    <a:lnTo>
                      <a:pt x="78" y="631"/>
                    </a:lnTo>
                    <a:lnTo>
                      <a:pt x="94" y="620"/>
                    </a:lnTo>
                    <a:lnTo>
                      <a:pt x="111" y="611"/>
                    </a:lnTo>
                    <a:lnTo>
                      <a:pt x="129" y="605"/>
                    </a:lnTo>
                    <a:lnTo>
                      <a:pt x="145" y="601"/>
                    </a:lnTo>
                    <a:lnTo>
                      <a:pt x="171" y="596"/>
                    </a:lnTo>
                    <a:lnTo>
                      <a:pt x="201" y="594"/>
                    </a:lnTo>
                    <a:lnTo>
                      <a:pt x="231" y="592"/>
                    </a:lnTo>
                    <a:lnTo>
                      <a:pt x="262" y="591"/>
                    </a:lnTo>
                    <a:lnTo>
                      <a:pt x="288" y="591"/>
                    </a:lnTo>
                    <a:lnTo>
                      <a:pt x="310" y="590"/>
                    </a:lnTo>
                    <a:close/>
                    <a:moveTo>
                      <a:pt x="806" y="369"/>
                    </a:moveTo>
                    <a:lnTo>
                      <a:pt x="826" y="369"/>
                    </a:lnTo>
                    <a:lnTo>
                      <a:pt x="850" y="370"/>
                    </a:lnTo>
                    <a:lnTo>
                      <a:pt x="879" y="371"/>
                    </a:lnTo>
                    <a:lnTo>
                      <a:pt x="907" y="373"/>
                    </a:lnTo>
                    <a:lnTo>
                      <a:pt x="935" y="376"/>
                    </a:lnTo>
                    <a:lnTo>
                      <a:pt x="960" y="379"/>
                    </a:lnTo>
                    <a:lnTo>
                      <a:pt x="975" y="383"/>
                    </a:lnTo>
                    <a:lnTo>
                      <a:pt x="991" y="388"/>
                    </a:lnTo>
                    <a:lnTo>
                      <a:pt x="1007" y="397"/>
                    </a:lnTo>
                    <a:lnTo>
                      <a:pt x="1023" y="407"/>
                    </a:lnTo>
                    <a:lnTo>
                      <a:pt x="1036" y="420"/>
                    </a:lnTo>
                    <a:lnTo>
                      <a:pt x="1049" y="436"/>
                    </a:lnTo>
                    <a:lnTo>
                      <a:pt x="1059" y="455"/>
                    </a:lnTo>
                    <a:lnTo>
                      <a:pt x="1067" y="477"/>
                    </a:lnTo>
                    <a:lnTo>
                      <a:pt x="1070" y="502"/>
                    </a:lnTo>
                    <a:lnTo>
                      <a:pt x="1073" y="537"/>
                    </a:lnTo>
                    <a:lnTo>
                      <a:pt x="1052" y="548"/>
                    </a:lnTo>
                    <a:lnTo>
                      <a:pt x="1031" y="561"/>
                    </a:lnTo>
                    <a:lnTo>
                      <a:pt x="1012" y="576"/>
                    </a:lnTo>
                    <a:lnTo>
                      <a:pt x="994" y="594"/>
                    </a:lnTo>
                    <a:lnTo>
                      <a:pt x="978" y="615"/>
                    </a:lnTo>
                    <a:lnTo>
                      <a:pt x="964" y="639"/>
                    </a:lnTo>
                    <a:lnTo>
                      <a:pt x="953" y="665"/>
                    </a:lnTo>
                    <a:lnTo>
                      <a:pt x="944" y="694"/>
                    </a:lnTo>
                    <a:lnTo>
                      <a:pt x="939" y="726"/>
                    </a:lnTo>
                    <a:lnTo>
                      <a:pt x="915" y="1087"/>
                    </a:lnTo>
                    <a:lnTo>
                      <a:pt x="697" y="1087"/>
                    </a:lnTo>
                    <a:lnTo>
                      <a:pt x="672" y="726"/>
                    </a:lnTo>
                    <a:lnTo>
                      <a:pt x="667" y="694"/>
                    </a:lnTo>
                    <a:lnTo>
                      <a:pt x="659" y="665"/>
                    </a:lnTo>
                    <a:lnTo>
                      <a:pt x="648" y="639"/>
                    </a:lnTo>
                    <a:lnTo>
                      <a:pt x="634" y="615"/>
                    </a:lnTo>
                    <a:lnTo>
                      <a:pt x="617" y="594"/>
                    </a:lnTo>
                    <a:lnTo>
                      <a:pt x="599" y="576"/>
                    </a:lnTo>
                    <a:lnTo>
                      <a:pt x="580" y="561"/>
                    </a:lnTo>
                    <a:lnTo>
                      <a:pt x="560" y="548"/>
                    </a:lnTo>
                    <a:lnTo>
                      <a:pt x="539" y="537"/>
                    </a:lnTo>
                    <a:lnTo>
                      <a:pt x="541" y="502"/>
                    </a:lnTo>
                    <a:lnTo>
                      <a:pt x="545" y="477"/>
                    </a:lnTo>
                    <a:lnTo>
                      <a:pt x="553" y="455"/>
                    </a:lnTo>
                    <a:lnTo>
                      <a:pt x="563" y="436"/>
                    </a:lnTo>
                    <a:lnTo>
                      <a:pt x="575" y="420"/>
                    </a:lnTo>
                    <a:lnTo>
                      <a:pt x="589" y="407"/>
                    </a:lnTo>
                    <a:lnTo>
                      <a:pt x="604" y="397"/>
                    </a:lnTo>
                    <a:lnTo>
                      <a:pt x="620" y="388"/>
                    </a:lnTo>
                    <a:lnTo>
                      <a:pt x="636" y="383"/>
                    </a:lnTo>
                    <a:lnTo>
                      <a:pt x="652" y="379"/>
                    </a:lnTo>
                    <a:lnTo>
                      <a:pt x="676" y="376"/>
                    </a:lnTo>
                    <a:lnTo>
                      <a:pt x="705" y="373"/>
                    </a:lnTo>
                    <a:lnTo>
                      <a:pt x="733" y="371"/>
                    </a:lnTo>
                    <a:lnTo>
                      <a:pt x="761" y="370"/>
                    </a:lnTo>
                    <a:lnTo>
                      <a:pt x="786" y="369"/>
                    </a:lnTo>
                    <a:lnTo>
                      <a:pt x="806" y="369"/>
                    </a:lnTo>
                    <a:close/>
                    <a:moveTo>
                      <a:pt x="1301" y="196"/>
                    </a:moveTo>
                    <a:lnTo>
                      <a:pt x="1333" y="199"/>
                    </a:lnTo>
                    <a:lnTo>
                      <a:pt x="1362" y="208"/>
                    </a:lnTo>
                    <a:lnTo>
                      <a:pt x="1388" y="220"/>
                    </a:lnTo>
                    <a:lnTo>
                      <a:pt x="1412" y="237"/>
                    </a:lnTo>
                    <a:lnTo>
                      <a:pt x="1434" y="258"/>
                    </a:lnTo>
                    <a:lnTo>
                      <a:pt x="1450" y="282"/>
                    </a:lnTo>
                    <a:lnTo>
                      <a:pt x="1463" y="309"/>
                    </a:lnTo>
                    <a:lnTo>
                      <a:pt x="1472" y="338"/>
                    </a:lnTo>
                    <a:lnTo>
                      <a:pt x="1475" y="369"/>
                    </a:lnTo>
                    <a:lnTo>
                      <a:pt x="1472" y="400"/>
                    </a:lnTo>
                    <a:lnTo>
                      <a:pt x="1464" y="430"/>
                    </a:lnTo>
                    <a:lnTo>
                      <a:pt x="1451" y="457"/>
                    </a:lnTo>
                    <a:lnTo>
                      <a:pt x="1435" y="481"/>
                    </a:lnTo>
                    <a:lnTo>
                      <a:pt x="1413" y="502"/>
                    </a:lnTo>
                    <a:lnTo>
                      <a:pt x="1389" y="520"/>
                    </a:lnTo>
                    <a:lnTo>
                      <a:pt x="1363" y="533"/>
                    </a:lnTo>
                    <a:lnTo>
                      <a:pt x="1333" y="542"/>
                    </a:lnTo>
                    <a:lnTo>
                      <a:pt x="1301" y="545"/>
                    </a:lnTo>
                    <a:lnTo>
                      <a:pt x="1271" y="542"/>
                    </a:lnTo>
                    <a:lnTo>
                      <a:pt x="1241" y="533"/>
                    </a:lnTo>
                    <a:lnTo>
                      <a:pt x="1214" y="520"/>
                    </a:lnTo>
                    <a:lnTo>
                      <a:pt x="1191" y="502"/>
                    </a:lnTo>
                    <a:lnTo>
                      <a:pt x="1169" y="481"/>
                    </a:lnTo>
                    <a:lnTo>
                      <a:pt x="1153" y="457"/>
                    </a:lnTo>
                    <a:lnTo>
                      <a:pt x="1140" y="430"/>
                    </a:lnTo>
                    <a:lnTo>
                      <a:pt x="1131" y="400"/>
                    </a:lnTo>
                    <a:lnTo>
                      <a:pt x="1129" y="369"/>
                    </a:lnTo>
                    <a:lnTo>
                      <a:pt x="1132" y="338"/>
                    </a:lnTo>
                    <a:lnTo>
                      <a:pt x="1141" y="309"/>
                    </a:lnTo>
                    <a:lnTo>
                      <a:pt x="1154" y="282"/>
                    </a:lnTo>
                    <a:lnTo>
                      <a:pt x="1170" y="258"/>
                    </a:lnTo>
                    <a:lnTo>
                      <a:pt x="1192" y="237"/>
                    </a:lnTo>
                    <a:lnTo>
                      <a:pt x="1215" y="220"/>
                    </a:lnTo>
                    <a:lnTo>
                      <a:pt x="1242" y="208"/>
                    </a:lnTo>
                    <a:lnTo>
                      <a:pt x="1271" y="199"/>
                    </a:lnTo>
                    <a:lnTo>
                      <a:pt x="1301" y="196"/>
                    </a:lnTo>
                    <a:close/>
                    <a:moveTo>
                      <a:pt x="310" y="196"/>
                    </a:moveTo>
                    <a:lnTo>
                      <a:pt x="340" y="199"/>
                    </a:lnTo>
                    <a:lnTo>
                      <a:pt x="370" y="208"/>
                    </a:lnTo>
                    <a:lnTo>
                      <a:pt x="396" y="220"/>
                    </a:lnTo>
                    <a:lnTo>
                      <a:pt x="420" y="237"/>
                    </a:lnTo>
                    <a:lnTo>
                      <a:pt x="441" y="258"/>
                    </a:lnTo>
                    <a:lnTo>
                      <a:pt x="457" y="282"/>
                    </a:lnTo>
                    <a:lnTo>
                      <a:pt x="471" y="309"/>
                    </a:lnTo>
                    <a:lnTo>
                      <a:pt x="479" y="338"/>
                    </a:lnTo>
                    <a:lnTo>
                      <a:pt x="482" y="369"/>
                    </a:lnTo>
                    <a:lnTo>
                      <a:pt x="480" y="400"/>
                    </a:lnTo>
                    <a:lnTo>
                      <a:pt x="471" y="430"/>
                    </a:lnTo>
                    <a:lnTo>
                      <a:pt x="458" y="457"/>
                    </a:lnTo>
                    <a:lnTo>
                      <a:pt x="442" y="481"/>
                    </a:lnTo>
                    <a:lnTo>
                      <a:pt x="422" y="502"/>
                    </a:lnTo>
                    <a:lnTo>
                      <a:pt x="397" y="520"/>
                    </a:lnTo>
                    <a:lnTo>
                      <a:pt x="370" y="533"/>
                    </a:lnTo>
                    <a:lnTo>
                      <a:pt x="341" y="542"/>
                    </a:lnTo>
                    <a:lnTo>
                      <a:pt x="310" y="545"/>
                    </a:lnTo>
                    <a:lnTo>
                      <a:pt x="278" y="542"/>
                    </a:lnTo>
                    <a:lnTo>
                      <a:pt x="249" y="533"/>
                    </a:lnTo>
                    <a:lnTo>
                      <a:pt x="222" y="520"/>
                    </a:lnTo>
                    <a:lnTo>
                      <a:pt x="198" y="502"/>
                    </a:lnTo>
                    <a:lnTo>
                      <a:pt x="176" y="481"/>
                    </a:lnTo>
                    <a:lnTo>
                      <a:pt x="160" y="457"/>
                    </a:lnTo>
                    <a:lnTo>
                      <a:pt x="147" y="430"/>
                    </a:lnTo>
                    <a:lnTo>
                      <a:pt x="139" y="400"/>
                    </a:lnTo>
                    <a:lnTo>
                      <a:pt x="137" y="369"/>
                    </a:lnTo>
                    <a:lnTo>
                      <a:pt x="139" y="338"/>
                    </a:lnTo>
                    <a:lnTo>
                      <a:pt x="148" y="309"/>
                    </a:lnTo>
                    <a:lnTo>
                      <a:pt x="161" y="282"/>
                    </a:lnTo>
                    <a:lnTo>
                      <a:pt x="179" y="258"/>
                    </a:lnTo>
                    <a:lnTo>
                      <a:pt x="199" y="237"/>
                    </a:lnTo>
                    <a:lnTo>
                      <a:pt x="223" y="220"/>
                    </a:lnTo>
                    <a:lnTo>
                      <a:pt x="249" y="208"/>
                    </a:lnTo>
                    <a:lnTo>
                      <a:pt x="279" y="199"/>
                    </a:lnTo>
                    <a:lnTo>
                      <a:pt x="310" y="196"/>
                    </a:lnTo>
                    <a:close/>
                    <a:moveTo>
                      <a:pt x="806" y="0"/>
                    </a:moveTo>
                    <a:lnTo>
                      <a:pt x="838" y="4"/>
                    </a:lnTo>
                    <a:lnTo>
                      <a:pt x="868" y="13"/>
                    </a:lnTo>
                    <a:lnTo>
                      <a:pt x="896" y="28"/>
                    </a:lnTo>
                    <a:lnTo>
                      <a:pt x="919" y="48"/>
                    </a:lnTo>
                    <a:lnTo>
                      <a:pt x="939" y="71"/>
                    </a:lnTo>
                    <a:lnTo>
                      <a:pt x="954" y="99"/>
                    </a:lnTo>
                    <a:lnTo>
                      <a:pt x="963" y="130"/>
                    </a:lnTo>
                    <a:lnTo>
                      <a:pt x="968" y="161"/>
                    </a:lnTo>
                    <a:lnTo>
                      <a:pt x="964" y="191"/>
                    </a:lnTo>
                    <a:lnTo>
                      <a:pt x="957" y="218"/>
                    </a:lnTo>
                    <a:lnTo>
                      <a:pt x="945" y="244"/>
                    </a:lnTo>
                    <a:lnTo>
                      <a:pt x="930" y="267"/>
                    </a:lnTo>
                    <a:lnTo>
                      <a:pt x="911" y="287"/>
                    </a:lnTo>
                    <a:lnTo>
                      <a:pt x="887" y="303"/>
                    </a:lnTo>
                    <a:lnTo>
                      <a:pt x="862" y="315"/>
                    </a:lnTo>
                    <a:lnTo>
                      <a:pt x="835" y="323"/>
                    </a:lnTo>
                    <a:lnTo>
                      <a:pt x="806" y="326"/>
                    </a:lnTo>
                    <a:lnTo>
                      <a:pt x="776" y="323"/>
                    </a:lnTo>
                    <a:lnTo>
                      <a:pt x="749" y="315"/>
                    </a:lnTo>
                    <a:lnTo>
                      <a:pt x="724" y="303"/>
                    </a:lnTo>
                    <a:lnTo>
                      <a:pt x="701" y="287"/>
                    </a:lnTo>
                    <a:lnTo>
                      <a:pt x="681" y="267"/>
                    </a:lnTo>
                    <a:lnTo>
                      <a:pt x="666" y="244"/>
                    </a:lnTo>
                    <a:lnTo>
                      <a:pt x="654" y="218"/>
                    </a:lnTo>
                    <a:lnTo>
                      <a:pt x="647" y="191"/>
                    </a:lnTo>
                    <a:lnTo>
                      <a:pt x="644" y="161"/>
                    </a:lnTo>
                    <a:lnTo>
                      <a:pt x="648" y="130"/>
                    </a:lnTo>
                    <a:lnTo>
                      <a:pt x="657" y="99"/>
                    </a:lnTo>
                    <a:lnTo>
                      <a:pt x="672" y="71"/>
                    </a:lnTo>
                    <a:lnTo>
                      <a:pt x="692" y="48"/>
                    </a:lnTo>
                    <a:lnTo>
                      <a:pt x="716" y="28"/>
                    </a:lnTo>
                    <a:lnTo>
                      <a:pt x="743" y="13"/>
                    </a:lnTo>
                    <a:lnTo>
                      <a:pt x="773" y="4"/>
                    </a:lnTo>
                    <a:lnTo>
                      <a:pt x="806" y="0"/>
                    </a:lnTo>
                    <a:close/>
                  </a:path>
                </a:pathLst>
              </a:custGeom>
              <a:solidFill>
                <a:srgbClr val="8DB5CC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15"/>
          <p:cNvSpPr txBox="1">
            <a:spLocks noGrp="1"/>
          </p:cNvSpPr>
          <p:nvPr>
            <p:ph type="title"/>
          </p:nvPr>
        </p:nvSpPr>
        <p:spPr>
          <a:xfrm>
            <a:off x="682625" y="986726"/>
            <a:ext cx="1082649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US"/>
              <a:t>Desafíos | El arte de Descubrir</a:t>
            </a:r>
            <a:endParaRPr/>
          </a:p>
        </p:txBody>
      </p:sp>
      <p:sp>
        <p:nvSpPr>
          <p:cNvPr id="667" name="Google Shape;667;p15"/>
          <p:cNvSpPr txBox="1"/>
          <p:nvPr/>
        </p:nvSpPr>
        <p:spPr>
          <a:xfrm>
            <a:off x="10408177" y="240687"/>
            <a:ext cx="1216784" cy="472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Understand</a:t>
            </a:r>
            <a:endParaRPr/>
          </a:p>
        </p:txBody>
      </p:sp>
      <p:pic>
        <p:nvPicPr>
          <p:cNvPr id="668" name="Google Shape;668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77826" y="676719"/>
            <a:ext cx="815786" cy="445009"/>
          </a:xfrm>
          <a:prstGeom prst="rect">
            <a:avLst/>
          </a:prstGeom>
          <a:noFill/>
          <a:ln>
            <a:noFill/>
          </a:ln>
        </p:spPr>
      </p:pic>
      <p:sp>
        <p:nvSpPr>
          <p:cNvPr id="669" name="Google Shape;669;p15"/>
          <p:cNvSpPr txBox="1">
            <a:spLocks noGrp="1"/>
          </p:cNvSpPr>
          <p:nvPr>
            <p:ph type="body" idx="2"/>
          </p:nvPr>
        </p:nvSpPr>
        <p:spPr>
          <a:xfrm>
            <a:off x="2166284" y="1840527"/>
            <a:ext cx="8411542" cy="3427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85000" lnSpcReduction="2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0" i="1">
                <a:solidFill>
                  <a:schemeClr val="dk2"/>
                </a:solidFill>
              </a:rPr>
              <a:t>Escuche los problemas que impiden los objetivos de la organización 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0" i="1">
                <a:solidFill>
                  <a:schemeClr val="dk2"/>
                </a:solidFill>
              </a:rPr>
              <a:t>Escuche los problemas que impiden los objetivos del sponsor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b="0" i="1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b="0" i="1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0" i="1">
                <a:solidFill>
                  <a:schemeClr val="dk2"/>
                </a:solidFill>
              </a:rPr>
              <a:t>Aproveche los patrones de uso como framework 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b="0" i="1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b="0" i="1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0" i="1">
                <a:solidFill>
                  <a:schemeClr val="dk2"/>
                </a:solidFill>
              </a:rPr>
              <a:t>Aproveche el lenguaje de Análisis Espacial</a:t>
            </a:r>
            <a:endParaRPr/>
          </a:p>
        </p:txBody>
      </p:sp>
      <p:pic>
        <p:nvPicPr>
          <p:cNvPr id="670" name="Google Shape;670;p15" descr="A close up of a sign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742349" y="5367267"/>
            <a:ext cx="1642208" cy="1238944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  <p:pic>
        <p:nvPicPr>
          <p:cNvPr id="671" name="Google Shape;671;p15" descr="A blue and white sign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325492" y="3121424"/>
            <a:ext cx="3126091" cy="1711570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  <p:pic>
        <p:nvPicPr>
          <p:cNvPr id="672" name="Google Shape;672;p15" descr="Ear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140803" y="1793630"/>
            <a:ext cx="914400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16"/>
          <p:cNvSpPr txBox="1">
            <a:spLocks noGrp="1"/>
          </p:cNvSpPr>
          <p:nvPr>
            <p:ph type="title"/>
          </p:nvPr>
        </p:nvSpPr>
        <p:spPr>
          <a:xfrm>
            <a:off x="1875855" y="529968"/>
            <a:ext cx="1082649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US"/>
              <a:t>Los Patrones están Relacionados</a:t>
            </a:r>
            <a:endParaRPr/>
          </a:p>
        </p:txBody>
      </p:sp>
      <p:sp>
        <p:nvSpPr>
          <p:cNvPr id="679" name="Google Shape;679;p16"/>
          <p:cNvSpPr txBox="1">
            <a:spLocks noGrp="1"/>
          </p:cNvSpPr>
          <p:nvPr>
            <p:ph type="body" idx="1"/>
          </p:nvPr>
        </p:nvSpPr>
        <p:spPr>
          <a:xfrm>
            <a:off x="682625" y="1097309"/>
            <a:ext cx="10826496" cy="535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>
                <a:solidFill>
                  <a:schemeClr val="dk1"/>
                </a:solidFill>
              </a:rPr>
              <a:t>… y se construyen el uno sobre el otro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EE599"/>
              </a:buClr>
              <a:buSzPts val="1600"/>
              <a:buNone/>
            </a:pPr>
            <a:endParaRPr>
              <a:solidFill>
                <a:schemeClr val="dk1"/>
              </a:solidFill>
            </a:endParaRPr>
          </a:p>
        </p:txBody>
      </p:sp>
      <p:cxnSp>
        <p:nvCxnSpPr>
          <p:cNvPr id="680" name="Google Shape;680;p16"/>
          <p:cNvCxnSpPr/>
          <p:nvPr/>
        </p:nvCxnSpPr>
        <p:spPr>
          <a:xfrm rot="10800000" flipH="1">
            <a:off x="6078169" y="2820205"/>
            <a:ext cx="256965" cy="475246"/>
          </a:xfrm>
          <a:prstGeom prst="straightConnector1">
            <a:avLst/>
          </a:prstGeom>
          <a:noFill/>
          <a:ln w="31750" cap="flat" cmpd="sng">
            <a:solidFill>
              <a:srgbClr val="AA8000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681" name="Google Shape;681;p16"/>
          <p:cNvCxnSpPr/>
          <p:nvPr/>
        </p:nvCxnSpPr>
        <p:spPr>
          <a:xfrm rot="10800000" flipH="1">
            <a:off x="6647076" y="3583107"/>
            <a:ext cx="590355" cy="243500"/>
          </a:xfrm>
          <a:prstGeom prst="straightConnector1">
            <a:avLst/>
          </a:prstGeom>
          <a:noFill/>
          <a:ln w="31750" cap="flat" cmpd="sng">
            <a:solidFill>
              <a:srgbClr val="AA8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682" name="Google Shape;682;p16"/>
          <p:cNvCxnSpPr/>
          <p:nvPr/>
        </p:nvCxnSpPr>
        <p:spPr>
          <a:xfrm>
            <a:off x="8295610" y="3985620"/>
            <a:ext cx="333914" cy="654229"/>
          </a:xfrm>
          <a:prstGeom prst="straightConnector1">
            <a:avLst/>
          </a:prstGeom>
          <a:noFill/>
          <a:ln w="31750" cap="flat" cmpd="sng">
            <a:solidFill>
              <a:srgbClr val="AA8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683" name="Google Shape;683;p16"/>
          <p:cNvCxnSpPr/>
          <p:nvPr/>
        </p:nvCxnSpPr>
        <p:spPr>
          <a:xfrm>
            <a:off x="8639619" y="3565216"/>
            <a:ext cx="357666" cy="107219"/>
          </a:xfrm>
          <a:prstGeom prst="straightConnector1">
            <a:avLst/>
          </a:prstGeom>
          <a:noFill/>
          <a:ln w="31750" cap="flat" cmpd="sng">
            <a:solidFill>
              <a:srgbClr val="AA8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684" name="Google Shape;684;p16"/>
          <p:cNvCxnSpPr/>
          <p:nvPr/>
        </p:nvCxnSpPr>
        <p:spPr>
          <a:xfrm>
            <a:off x="2787012" y="3435142"/>
            <a:ext cx="331935" cy="628350"/>
          </a:xfrm>
          <a:prstGeom prst="straightConnector1">
            <a:avLst/>
          </a:prstGeom>
          <a:noFill/>
          <a:ln w="31750" cap="flat" cmpd="sng">
            <a:solidFill>
              <a:srgbClr val="AA8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685" name="Google Shape;685;p16"/>
          <p:cNvCxnSpPr/>
          <p:nvPr/>
        </p:nvCxnSpPr>
        <p:spPr>
          <a:xfrm flipH="1">
            <a:off x="3882659" y="3051521"/>
            <a:ext cx="456480" cy="903608"/>
          </a:xfrm>
          <a:prstGeom prst="straightConnector1">
            <a:avLst/>
          </a:prstGeom>
          <a:noFill/>
          <a:ln w="31750" cap="flat" cmpd="sng">
            <a:solidFill>
              <a:srgbClr val="AA8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686" name="Google Shape;686;p16"/>
          <p:cNvCxnSpPr/>
          <p:nvPr/>
        </p:nvCxnSpPr>
        <p:spPr>
          <a:xfrm flipH="1">
            <a:off x="7075869" y="5734399"/>
            <a:ext cx="745325" cy="124338"/>
          </a:xfrm>
          <a:prstGeom prst="straightConnector1">
            <a:avLst/>
          </a:prstGeom>
          <a:noFill/>
          <a:ln w="31750" cap="flat" cmpd="sng">
            <a:solidFill>
              <a:srgbClr val="AA8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687" name="Google Shape;687;p16"/>
          <p:cNvCxnSpPr/>
          <p:nvPr/>
        </p:nvCxnSpPr>
        <p:spPr>
          <a:xfrm>
            <a:off x="5997194" y="4770527"/>
            <a:ext cx="66046" cy="380080"/>
          </a:xfrm>
          <a:prstGeom prst="straightConnector1">
            <a:avLst/>
          </a:prstGeom>
          <a:noFill/>
          <a:ln w="31750" cap="flat" cmpd="sng">
            <a:solidFill>
              <a:srgbClr val="AA8000"/>
            </a:solidFill>
            <a:prstDash val="solid"/>
            <a:round/>
            <a:headEnd type="none" w="sm" len="sm"/>
            <a:tailEnd type="triangle" w="med" len="med"/>
          </a:ln>
        </p:spPr>
      </p:cxnSp>
      <p:grpSp>
        <p:nvGrpSpPr>
          <p:cNvPr id="688" name="Google Shape;688;p16"/>
          <p:cNvGrpSpPr/>
          <p:nvPr/>
        </p:nvGrpSpPr>
        <p:grpSpPr>
          <a:xfrm>
            <a:off x="7165364" y="2424610"/>
            <a:ext cx="1461440" cy="1463040"/>
            <a:chOff x="7165364" y="2424610"/>
            <a:chExt cx="1461440" cy="1463040"/>
          </a:xfrm>
        </p:grpSpPr>
        <p:sp>
          <p:nvSpPr>
            <p:cNvPr id="689" name="Google Shape;689;p16"/>
            <p:cNvSpPr/>
            <p:nvPr/>
          </p:nvSpPr>
          <p:spPr>
            <a:xfrm rot="10800000">
              <a:off x="7165364" y="2424610"/>
              <a:ext cx="1461440" cy="1463040"/>
            </a:xfrm>
            <a:prstGeom prst="ellipse">
              <a:avLst/>
            </a:prstGeom>
            <a:solidFill>
              <a:srgbClr val="178DCD"/>
            </a:solidFill>
            <a:ln w="12700" cap="flat" cmpd="sng">
              <a:solidFill>
                <a:schemeClr val="accent4">
                  <a:alpha val="6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00" tIns="45700" rIns="91400" bIns="457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500"/>
                <a:buFont typeface="Calibri"/>
                <a:buNone/>
              </a:pPr>
              <a:endPara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0" name="Google Shape;690;p16"/>
            <p:cNvSpPr txBox="1"/>
            <p:nvPr/>
          </p:nvSpPr>
          <p:spPr>
            <a:xfrm>
              <a:off x="7211213" y="2647389"/>
              <a:ext cx="1369742" cy="4615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2437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600"/>
                <a:buFont typeface="Arial"/>
                <a:buNone/>
              </a:pPr>
              <a:r>
                <a:rPr lang="en-US" sz="16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Mapping &amp; Visualization</a:t>
              </a:r>
              <a:endParaRPr sz="1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691" name="Google Shape;691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96482" y="3151208"/>
            <a:ext cx="703119" cy="64008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92" name="Google Shape;692;p16"/>
          <p:cNvGrpSpPr/>
          <p:nvPr/>
        </p:nvGrpSpPr>
        <p:grpSpPr>
          <a:xfrm>
            <a:off x="5056522" y="3270329"/>
            <a:ext cx="1464319" cy="1463040"/>
            <a:chOff x="2951800" y="1253152"/>
            <a:chExt cx="1857318" cy="1836742"/>
          </a:xfrm>
        </p:grpSpPr>
        <p:sp>
          <p:nvSpPr>
            <p:cNvPr id="693" name="Google Shape;693;p16"/>
            <p:cNvSpPr/>
            <p:nvPr/>
          </p:nvSpPr>
          <p:spPr>
            <a:xfrm rot="10800000">
              <a:off x="2951800" y="1253152"/>
              <a:ext cx="1855416" cy="1836742"/>
            </a:xfrm>
            <a:prstGeom prst="ellipse">
              <a:avLst/>
            </a:prstGeom>
            <a:solidFill>
              <a:srgbClr val="178DCD"/>
            </a:solidFill>
            <a:ln w="12700" cap="flat" cmpd="sng">
              <a:solidFill>
                <a:schemeClr val="accent4">
                  <a:alpha val="6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00" tIns="45700" rIns="91400" bIns="457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500"/>
                <a:buFont typeface="Calibri"/>
                <a:buNone/>
              </a:pPr>
              <a:endPara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4" name="Google Shape;694;p16"/>
            <p:cNvSpPr txBox="1"/>
            <p:nvPr/>
          </p:nvSpPr>
          <p:spPr>
            <a:xfrm>
              <a:off x="3071759" y="1474643"/>
              <a:ext cx="1737359" cy="5794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2437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600"/>
                <a:buFont typeface="Arial"/>
                <a:buNone/>
              </a:pPr>
              <a:r>
                <a:rPr lang="en-US" sz="16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Data</a:t>
              </a:r>
              <a:br>
                <a:rPr lang="en-US" sz="16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-US" sz="16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Management</a:t>
              </a:r>
              <a:endParaRPr/>
            </a:p>
          </p:txBody>
        </p:sp>
      </p:grpSp>
      <p:grpSp>
        <p:nvGrpSpPr>
          <p:cNvPr id="695" name="Google Shape;695;p16"/>
          <p:cNvGrpSpPr/>
          <p:nvPr/>
        </p:nvGrpSpPr>
        <p:grpSpPr>
          <a:xfrm>
            <a:off x="5514429" y="4026980"/>
            <a:ext cx="640080" cy="571526"/>
            <a:chOff x="3889865" y="2086074"/>
            <a:chExt cx="788862" cy="704374"/>
          </a:xfrm>
        </p:grpSpPr>
        <p:sp>
          <p:nvSpPr>
            <p:cNvPr id="696" name="Google Shape;696;p16"/>
            <p:cNvSpPr/>
            <p:nvPr/>
          </p:nvSpPr>
          <p:spPr>
            <a:xfrm>
              <a:off x="3959268" y="2086074"/>
              <a:ext cx="719459" cy="535352"/>
            </a:xfrm>
            <a:custGeom>
              <a:avLst/>
              <a:gdLst/>
              <a:ahLst/>
              <a:cxnLst/>
              <a:rect l="l" t="t" r="r" b="b"/>
              <a:pathLst>
                <a:path w="5067" h="3733" extrusionOk="0">
                  <a:moveTo>
                    <a:pt x="1368" y="2605"/>
                  </a:moveTo>
                  <a:cubicBezTo>
                    <a:pt x="1368" y="2758"/>
                    <a:pt x="1245" y="2881"/>
                    <a:pt x="1093" y="2881"/>
                  </a:cubicBezTo>
                  <a:cubicBezTo>
                    <a:pt x="941" y="2881"/>
                    <a:pt x="817" y="2758"/>
                    <a:pt x="817" y="2605"/>
                  </a:cubicBezTo>
                  <a:cubicBezTo>
                    <a:pt x="817" y="2452"/>
                    <a:pt x="941" y="2329"/>
                    <a:pt x="1093" y="2329"/>
                  </a:cubicBezTo>
                  <a:cubicBezTo>
                    <a:pt x="1245" y="2329"/>
                    <a:pt x="1368" y="2452"/>
                    <a:pt x="1368" y="2605"/>
                  </a:cubicBezTo>
                  <a:close/>
                  <a:moveTo>
                    <a:pt x="4382" y="863"/>
                  </a:moveTo>
                  <a:cubicBezTo>
                    <a:pt x="4457" y="863"/>
                    <a:pt x="4518" y="801"/>
                    <a:pt x="4518" y="726"/>
                  </a:cubicBezTo>
                  <a:cubicBezTo>
                    <a:pt x="4518" y="650"/>
                    <a:pt x="4457" y="589"/>
                    <a:pt x="4382" y="589"/>
                  </a:cubicBezTo>
                  <a:cubicBezTo>
                    <a:pt x="4306" y="589"/>
                    <a:pt x="4245" y="650"/>
                    <a:pt x="4245" y="726"/>
                  </a:cubicBezTo>
                  <a:cubicBezTo>
                    <a:pt x="4245" y="801"/>
                    <a:pt x="4306" y="863"/>
                    <a:pt x="4382" y="863"/>
                  </a:cubicBezTo>
                  <a:close/>
                  <a:moveTo>
                    <a:pt x="2802" y="2900"/>
                  </a:moveTo>
                  <a:cubicBezTo>
                    <a:pt x="2726" y="2900"/>
                    <a:pt x="2665" y="2961"/>
                    <a:pt x="2665" y="3037"/>
                  </a:cubicBezTo>
                  <a:cubicBezTo>
                    <a:pt x="2665" y="3112"/>
                    <a:pt x="2726" y="3174"/>
                    <a:pt x="2802" y="3174"/>
                  </a:cubicBezTo>
                  <a:cubicBezTo>
                    <a:pt x="2877" y="3174"/>
                    <a:pt x="2938" y="3112"/>
                    <a:pt x="2938" y="3037"/>
                  </a:cubicBezTo>
                  <a:cubicBezTo>
                    <a:pt x="2938" y="2961"/>
                    <a:pt x="2877" y="2900"/>
                    <a:pt x="2802" y="2900"/>
                  </a:cubicBezTo>
                  <a:close/>
                  <a:moveTo>
                    <a:pt x="2425" y="2408"/>
                  </a:moveTo>
                  <a:cubicBezTo>
                    <a:pt x="2349" y="2408"/>
                    <a:pt x="2288" y="2469"/>
                    <a:pt x="2288" y="2544"/>
                  </a:cubicBezTo>
                  <a:cubicBezTo>
                    <a:pt x="2288" y="2620"/>
                    <a:pt x="2349" y="2681"/>
                    <a:pt x="2425" y="2681"/>
                  </a:cubicBezTo>
                  <a:cubicBezTo>
                    <a:pt x="2500" y="2681"/>
                    <a:pt x="2561" y="2620"/>
                    <a:pt x="2561" y="2544"/>
                  </a:cubicBezTo>
                  <a:cubicBezTo>
                    <a:pt x="2561" y="2469"/>
                    <a:pt x="2500" y="2408"/>
                    <a:pt x="2425" y="2408"/>
                  </a:cubicBezTo>
                  <a:close/>
                  <a:moveTo>
                    <a:pt x="4005" y="1306"/>
                  </a:moveTo>
                  <a:cubicBezTo>
                    <a:pt x="4081" y="1306"/>
                    <a:pt x="4142" y="1245"/>
                    <a:pt x="4142" y="1169"/>
                  </a:cubicBezTo>
                  <a:cubicBezTo>
                    <a:pt x="4142" y="1094"/>
                    <a:pt x="4081" y="1032"/>
                    <a:pt x="4005" y="1032"/>
                  </a:cubicBezTo>
                  <a:cubicBezTo>
                    <a:pt x="3930" y="1032"/>
                    <a:pt x="3869" y="1094"/>
                    <a:pt x="3869" y="1169"/>
                  </a:cubicBezTo>
                  <a:cubicBezTo>
                    <a:pt x="3869" y="1245"/>
                    <a:pt x="3930" y="1306"/>
                    <a:pt x="4005" y="1306"/>
                  </a:cubicBezTo>
                  <a:close/>
                  <a:moveTo>
                    <a:pt x="3397" y="1093"/>
                  </a:moveTo>
                  <a:cubicBezTo>
                    <a:pt x="3549" y="1093"/>
                    <a:pt x="3672" y="969"/>
                    <a:pt x="3672" y="816"/>
                  </a:cubicBezTo>
                  <a:cubicBezTo>
                    <a:pt x="3672" y="664"/>
                    <a:pt x="3549" y="540"/>
                    <a:pt x="3397" y="540"/>
                  </a:cubicBezTo>
                  <a:cubicBezTo>
                    <a:pt x="3245" y="540"/>
                    <a:pt x="3121" y="664"/>
                    <a:pt x="3121" y="816"/>
                  </a:cubicBezTo>
                  <a:cubicBezTo>
                    <a:pt x="3121" y="969"/>
                    <a:pt x="3245" y="1093"/>
                    <a:pt x="3397" y="1093"/>
                  </a:cubicBezTo>
                  <a:close/>
                  <a:moveTo>
                    <a:pt x="5067" y="0"/>
                  </a:moveTo>
                  <a:cubicBezTo>
                    <a:pt x="5067" y="3733"/>
                    <a:pt x="5067" y="3733"/>
                    <a:pt x="5067" y="3733"/>
                  </a:cubicBezTo>
                  <a:cubicBezTo>
                    <a:pt x="0" y="3733"/>
                    <a:pt x="0" y="3733"/>
                    <a:pt x="0" y="3733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5067" y="0"/>
                  </a:lnTo>
                  <a:close/>
                  <a:moveTo>
                    <a:pt x="267" y="1467"/>
                  </a:moveTo>
                  <a:cubicBezTo>
                    <a:pt x="345" y="1430"/>
                    <a:pt x="455" y="1346"/>
                    <a:pt x="582" y="1320"/>
                  </a:cubicBezTo>
                  <a:cubicBezTo>
                    <a:pt x="652" y="1306"/>
                    <a:pt x="821" y="1407"/>
                    <a:pt x="873" y="1397"/>
                  </a:cubicBezTo>
                  <a:cubicBezTo>
                    <a:pt x="1054" y="1364"/>
                    <a:pt x="1104" y="1194"/>
                    <a:pt x="1136" y="1133"/>
                  </a:cubicBezTo>
                  <a:cubicBezTo>
                    <a:pt x="1201" y="952"/>
                    <a:pt x="1201" y="952"/>
                    <a:pt x="1201" y="952"/>
                  </a:cubicBezTo>
                  <a:cubicBezTo>
                    <a:pt x="1044" y="939"/>
                    <a:pt x="1044" y="939"/>
                    <a:pt x="1044" y="939"/>
                  </a:cubicBezTo>
                  <a:cubicBezTo>
                    <a:pt x="995" y="935"/>
                    <a:pt x="566" y="893"/>
                    <a:pt x="468" y="666"/>
                  </a:cubicBezTo>
                  <a:cubicBezTo>
                    <a:pt x="432" y="583"/>
                    <a:pt x="415" y="516"/>
                    <a:pt x="401" y="462"/>
                  </a:cubicBezTo>
                  <a:cubicBezTo>
                    <a:pt x="384" y="394"/>
                    <a:pt x="267" y="267"/>
                    <a:pt x="267" y="267"/>
                  </a:cubicBezTo>
                  <a:lnTo>
                    <a:pt x="267" y="1467"/>
                  </a:lnTo>
                  <a:close/>
                  <a:moveTo>
                    <a:pt x="4800" y="2065"/>
                  </a:moveTo>
                  <a:cubicBezTo>
                    <a:pt x="4711" y="2096"/>
                    <a:pt x="4516" y="2026"/>
                    <a:pt x="4371" y="2093"/>
                  </a:cubicBezTo>
                  <a:cubicBezTo>
                    <a:pt x="4226" y="2139"/>
                    <a:pt x="3963" y="2371"/>
                    <a:pt x="3947" y="2378"/>
                  </a:cubicBezTo>
                  <a:cubicBezTo>
                    <a:pt x="3922" y="2390"/>
                    <a:pt x="3898" y="2402"/>
                    <a:pt x="3875" y="2402"/>
                  </a:cubicBezTo>
                  <a:cubicBezTo>
                    <a:pt x="3854" y="2402"/>
                    <a:pt x="3835" y="2393"/>
                    <a:pt x="3818" y="2375"/>
                  </a:cubicBezTo>
                  <a:cubicBezTo>
                    <a:pt x="3772" y="2326"/>
                    <a:pt x="3744" y="2297"/>
                    <a:pt x="3691" y="2297"/>
                  </a:cubicBezTo>
                  <a:cubicBezTo>
                    <a:pt x="3518" y="2297"/>
                    <a:pt x="3406" y="2339"/>
                    <a:pt x="3358" y="2422"/>
                  </a:cubicBezTo>
                  <a:cubicBezTo>
                    <a:pt x="3295" y="2530"/>
                    <a:pt x="3210" y="2653"/>
                    <a:pt x="3110" y="2653"/>
                  </a:cubicBezTo>
                  <a:cubicBezTo>
                    <a:pt x="3091" y="2653"/>
                    <a:pt x="3071" y="2648"/>
                    <a:pt x="3053" y="2638"/>
                  </a:cubicBezTo>
                  <a:cubicBezTo>
                    <a:pt x="2990" y="2605"/>
                    <a:pt x="2968" y="2560"/>
                    <a:pt x="2960" y="2528"/>
                  </a:cubicBezTo>
                  <a:cubicBezTo>
                    <a:pt x="2956" y="2511"/>
                    <a:pt x="2955" y="2493"/>
                    <a:pt x="2957" y="2476"/>
                  </a:cubicBezTo>
                  <a:cubicBezTo>
                    <a:pt x="2981" y="2254"/>
                    <a:pt x="2981" y="2254"/>
                    <a:pt x="2981" y="2254"/>
                  </a:cubicBezTo>
                  <a:cubicBezTo>
                    <a:pt x="2718" y="2074"/>
                    <a:pt x="2718" y="2074"/>
                    <a:pt x="2718" y="2074"/>
                  </a:cubicBezTo>
                  <a:cubicBezTo>
                    <a:pt x="2648" y="1991"/>
                    <a:pt x="2648" y="1991"/>
                    <a:pt x="2648" y="1991"/>
                  </a:cubicBezTo>
                  <a:cubicBezTo>
                    <a:pt x="2633" y="1972"/>
                    <a:pt x="2611" y="1949"/>
                    <a:pt x="2594" y="1932"/>
                  </a:cubicBezTo>
                  <a:cubicBezTo>
                    <a:pt x="2536" y="1873"/>
                    <a:pt x="2476" y="1811"/>
                    <a:pt x="2476" y="1738"/>
                  </a:cubicBezTo>
                  <a:cubicBezTo>
                    <a:pt x="2476" y="1731"/>
                    <a:pt x="2476" y="1731"/>
                    <a:pt x="2476" y="1731"/>
                  </a:cubicBezTo>
                  <a:cubicBezTo>
                    <a:pt x="2474" y="1716"/>
                    <a:pt x="2474" y="1716"/>
                    <a:pt x="2474" y="1716"/>
                  </a:cubicBezTo>
                  <a:cubicBezTo>
                    <a:pt x="2442" y="1626"/>
                    <a:pt x="2340" y="1592"/>
                    <a:pt x="2292" y="1592"/>
                  </a:cubicBezTo>
                  <a:cubicBezTo>
                    <a:pt x="2169" y="1592"/>
                    <a:pt x="2033" y="1575"/>
                    <a:pt x="1924" y="1543"/>
                  </a:cubicBezTo>
                  <a:cubicBezTo>
                    <a:pt x="1910" y="1538"/>
                    <a:pt x="1896" y="1533"/>
                    <a:pt x="1882" y="1529"/>
                  </a:cubicBezTo>
                  <a:cubicBezTo>
                    <a:pt x="1819" y="1507"/>
                    <a:pt x="1769" y="1479"/>
                    <a:pt x="1742" y="1445"/>
                  </a:cubicBezTo>
                  <a:cubicBezTo>
                    <a:pt x="1704" y="1398"/>
                    <a:pt x="1680" y="1354"/>
                    <a:pt x="1660" y="1319"/>
                  </a:cubicBezTo>
                  <a:cubicBezTo>
                    <a:pt x="1630" y="1265"/>
                    <a:pt x="1606" y="1223"/>
                    <a:pt x="1552" y="1179"/>
                  </a:cubicBezTo>
                  <a:cubicBezTo>
                    <a:pt x="1475" y="1118"/>
                    <a:pt x="1475" y="1118"/>
                    <a:pt x="1475" y="1118"/>
                  </a:cubicBezTo>
                  <a:cubicBezTo>
                    <a:pt x="1416" y="1199"/>
                    <a:pt x="1416" y="1199"/>
                    <a:pt x="1416" y="1199"/>
                  </a:cubicBezTo>
                  <a:cubicBezTo>
                    <a:pt x="1401" y="1219"/>
                    <a:pt x="1382" y="1249"/>
                    <a:pt x="1368" y="1271"/>
                  </a:cubicBezTo>
                  <a:cubicBezTo>
                    <a:pt x="1332" y="1329"/>
                    <a:pt x="1245" y="1437"/>
                    <a:pt x="1197" y="1496"/>
                  </a:cubicBezTo>
                  <a:cubicBezTo>
                    <a:pt x="999" y="1738"/>
                    <a:pt x="875" y="1665"/>
                    <a:pt x="593" y="1623"/>
                  </a:cubicBezTo>
                  <a:cubicBezTo>
                    <a:pt x="471" y="1604"/>
                    <a:pt x="353" y="1741"/>
                    <a:pt x="267" y="1859"/>
                  </a:cubicBezTo>
                  <a:cubicBezTo>
                    <a:pt x="267" y="3467"/>
                    <a:pt x="267" y="3467"/>
                    <a:pt x="267" y="3467"/>
                  </a:cubicBezTo>
                  <a:cubicBezTo>
                    <a:pt x="4800" y="3467"/>
                    <a:pt x="4800" y="3467"/>
                    <a:pt x="4800" y="3467"/>
                  </a:cubicBezTo>
                  <a:lnTo>
                    <a:pt x="4800" y="2065"/>
                  </a:lnTo>
                  <a:close/>
                  <a:moveTo>
                    <a:pt x="4800" y="267"/>
                  </a:moveTo>
                  <a:cubicBezTo>
                    <a:pt x="728" y="267"/>
                    <a:pt x="728" y="267"/>
                    <a:pt x="728" y="267"/>
                  </a:cubicBezTo>
                  <a:cubicBezTo>
                    <a:pt x="751" y="320"/>
                    <a:pt x="768" y="368"/>
                    <a:pt x="780" y="407"/>
                  </a:cubicBezTo>
                  <a:cubicBezTo>
                    <a:pt x="813" y="513"/>
                    <a:pt x="831" y="571"/>
                    <a:pt x="948" y="613"/>
                  </a:cubicBezTo>
                  <a:cubicBezTo>
                    <a:pt x="1072" y="656"/>
                    <a:pt x="1221" y="693"/>
                    <a:pt x="1342" y="723"/>
                  </a:cubicBezTo>
                  <a:cubicBezTo>
                    <a:pt x="1411" y="740"/>
                    <a:pt x="1470" y="755"/>
                    <a:pt x="1510" y="767"/>
                  </a:cubicBezTo>
                  <a:cubicBezTo>
                    <a:pt x="1615" y="799"/>
                    <a:pt x="1724" y="833"/>
                    <a:pt x="1813" y="966"/>
                  </a:cubicBezTo>
                  <a:cubicBezTo>
                    <a:pt x="1897" y="1092"/>
                    <a:pt x="1943" y="1153"/>
                    <a:pt x="2029" y="1198"/>
                  </a:cubicBezTo>
                  <a:cubicBezTo>
                    <a:pt x="2104" y="1238"/>
                    <a:pt x="2158" y="1261"/>
                    <a:pt x="2214" y="1261"/>
                  </a:cubicBezTo>
                  <a:cubicBezTo>
                    <a:pt x="2237" y="1261"/>
                    <a:pt x="2261" y="1257"/>
                    <a:pt x="2284" y="1249"/>
                  </a:cubicBezTo>
                  <a:cubicBezTo>
                    <a:pt x="2338" y="1211"/>
                    <a:pt x="2355" y="1174"/>
                    <a:pt x="2380" y="1112"/>
                  </a:cubicBezTo>
                  <a:cubicBezTo>
                    <a:pt x="2399" y="1065"/>
                    <a:pt x="2414" y="1029"/>
                    <a:pt x="2439" y="1011"/>
                  </a:cubicBezTo>
                  <a:cubicBezTo>
                    <a:pt x="2447" y="1005"/>
                    <a:pt x="2455" y="999"/>
                    <a:pt x="2464" y="992"/>
                  </a:cubicBezTo>
                  <a:cubicBezTo>
                    <a:pt x="2503" y="961"/>
                    <a:pt x="2552" y="922"/>
                    <a:pt x="2609" y="922"/>
                  </a:cubicBezTo>
                  <a:cubicBezTo>
                    <a:pt x="2632" y="922"/>
                    <a:pt x="2654" y="928"/>
                    <a:pt x="2674" y="942"/>
                  </a:cubicBezTo>
                  <a:cubicBezTo>
                    <a:pt x="2735" y="981"/>
                    <a:pt x="2749" y="1051"/>
                    <a:pt x="2760" y="1107"/>
                  </a:cubicBezTo>
                  <a:cubicBezTo>
                    <a:pt x="2764" y="1134"/>
                    <a:pt x="2768" y="1148"/>
                    <a:pt x="2772" y="1160"/>
                  </a:cubicBezTo>
                  <a:cubicBezTo>
                    <a:pt x="2794" y="1197"/>
                    <a:pt x="2794" y="1197"/>
                    <a:pt x="2794" y="1197"/>
                  </a:cubicBezTo>
                  <a:cubicBezTo>
                    <a:pt x="2891" y="1342"/>
                    <a:pt x="2984" y="1505"/>
                    <a:pt x="2941" y="1611"/>
                  </a:cubicBezTo>
                  <a:cubicBezTo>
                    <a:pt x="2918" y="1669"/>
                    <a:pt x="2920" y="1730"/>
                    <a:pt x="2947" y="1771"/>
                  </a:cubicBezTo>
                  <a:cubicBezTo>
                    <a:pt x="2976" y="1815"/>
                    <a:pt x="2976" y="1815"/>
                    <a:pt x="2976" y="1815"/>
                  </a:cubicBezTo>
                  <a:cubicBezTo>
                    <a:pt x="3023" y="1815"/>
                    <a:pt x="3023" y="1815"/>
                    <a:pt x="3023" y="1815"/>
                  </a:cubicBezTo>
                  <a:cubicBezTo>
                    <a:pt x="3023" y="1815"/>
                    <a:pt x="3031" y="1816"/>
                    <a:pt x="3039" y="1816"/>
                  </a:cubicBezTo>
                  <a:cubicBezTo>
                    <a:pt x="3099" y="1810"/>
                    <a:pt x="3145" y="1800"/>
                    <a:pt x="3189" y="1789"/>
                  </a:cubicBezTo>
                  <a:cubicBezTo>
                    <a:pt x="3272" y="1770"/>
                    <a:pt x="3349" y="1752"/>
                    <a:pt x="3412" y="1752"/>
                  </a:cubicBezTo>
                  <a:cubicBezTo>
                    <a:pt x="3476" y="1752"/>
                    <a:pt x="3517" y="1772"/>
                    <a:pt x="3536" y="1812"/>
                  </a:cubicBezTo>
                  <a:cubicBezTo>
                    <a:pt x="3575" y="1896"/>
                    <a:pt x="3608" y="1951"/>
                    <a:pt x="3639" y="1983"/>
                  </a:cubicBezTo>
                  <a:cubicBezTo>
                    <a:pt x="3692" y="2040"/>
                    <a:pt x="3692" y="2040"/>
                    <a:pt x="3692" y="2040"/>
                  </a:cubicBezTo>
                  <a:cubicBezTo>
                    <a:pt x="3757" y="2000"/>
                    <a:pt x="3757" y="2000"/>
                    <a:pt x="3757" y="2000"/>
                  </a:cubicBezTo>
                  <a:cubicBezTo>
                    <a:pt x="3789" y="1980"/>
                    <a:pt x="3840" y="1941"/>
                    <a:pt x="3885" y="1906"/>
                  </a:cubicBezTo>
                  <a:cubicBezTo>
                    <a:pt x="3984" y="1829"/>
                    <a:pt x="4086" y="1749"/>
                    <a:pt x="4168" y="1729"/>
                  </a:cubicBezTo>
                  <a:cubicBezTo>
                    <a:pt x="4199" y="1722"/>
                    <a:pt x="4228" y="1718"/>
                    <a:pt x="4257" y="1718"/>
                  </a:cubicBezTo>
                  <a:cubicBezTo>
                    <a:pt x="4271" y="1718"/>
                    <a:pt x="4731" y="1679"/>
                    <a:pt x="4800" y="1688"/>
                  </a:cubicBezTo>
                  <a:lnTo>
                    <a:pt x="4800" y="267"/>
                  </a:lnTo>
                  <a:close/>
                </a:path>
              </a:pathLst>
            </a:custGeom>
            <a:solidFill>
              <a:srgbClr val="6CABCB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7" name="Google Shape;697;p16"/>
            <p:cNvSpPr/>
            <p:nvPr/>
          </p:nvSpPr>
          <p:spPr>
            <a:xfrm>
              <a:off x="3889865" y="2414651"/>
              <a:ext cx="334648" cy="358156"/>
            </a:xfrm>
            <a:prstGeom prst="can">
              <a:avLst>
                <a:gd name="adj" fmla="val 25000"/>
              </a:avLst>
            </a:prstGeom>
            <a:solidFill>
              <a:srgbClr val="104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Calibri"/>
                <a:buNone/>
              </a:pP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698" name="Google Shape;698;p16"/>
            <p:cNvGrpSpPr/>
            <p:nvPr/>
          </p:nvGrpSpPr>
          <p:grpSpPr>
            <a:xfrm>
              <a:off x="3889865" y="2411011"/>
              <a:ext cx="334648" cy="379437"/>
              <a:chOff x="3889865" y="2411011"/>
              <a:chExt cx="334648" cy="379437"/>
            </a:xfrm>
          </p:grpSpPr>
          <p:sp>
            <p:nvSpPr>
              <p:cNvPr id="699" name="Google Shape;699;p16"/>
              <p:cNvSpPr/>
              <p:nvPr/>
            </p:nvSpPr>
            <p:spPr>
              <a:xfrm>
                <a:off x="3889865" y="2411011"/>
                <a:ext cx="334648" cy="102793"/>
              </a:xfrm>
              <a:prstGeom prst="ellipse">
                <a:avLst/>
              </a:prstGeom>
              <a:solidFill>
                <a:srgbClr val="6CABCB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0" name="Google Shape;700;p16"/>
              <p:cNvSpPr/>
              <p:nvPr/>
            </p:nvSpPr>
            <p:spPr>
              <a:xfrm>
                <a:off x="3889865" y="2611767"/>
                <a:ext cx="334648" cy="178681"/>
              </a:xfrm>
              <a:custGeom>
                <a:avLst/>
                <a:gdLst/>
                <a:ahLst/>
                <a:cxnLst/>
                <a:rect l="l" t="t" r="r" b="b"/>
                <a:pathLst>
                  <a:path w="2354" h="1244" extrusionOk="0">
                    <a:moveTo>
                      <a:pt x="0" y="0"/>
                    </a:moveTo>
                    <a:cubicBezTo>
                      <a:pt x="0" y="804"/>
                      <a:pt x="0" y="804"/>
                      <a:pt x="0" y="804"/>
                    </a:cubicBezTo>
                    <a:cubicBezTo>
                      <a:pt x="0" y="1001"/>
                      <a:pt x="527" y="1244"/>
                      <a:pt x="1177" y="1244"/>
                    </a:cubicBezTo>
                    <a:cubicBezTo>
                      <a:pt x="1827" y="1244"/>
                      <a:pt x="2354" y="1001"/>
                      <a:pt x="2354" y="804"/>
                    </a:cubicBezTo>
                    <a:cubicBezTo>
                      <a:pt x="2354" y="0"/>
                      <a:pt x="2354" y="0"/>
                      <a:pt x="2354" y="0"/>
                    </a:cubicBezTo>
                    <a:cubicBezTo>
                      <a:pt x="2089" y="173"/>
                      <a:pt x="1609" y="241"/>
                      <a:pt x="1177" y="241"/>
                    </a:cubicBezTo>
                    <a:cubicBezTo>
                      <a:pt x="746" y="241"/>
                      <a:pt x="266" y="173"/>
                      <a:pt x="0" y="0"/>
                    </a:cubicBezTo>
                    <a:close/>
                  </a:path>
                </a:pathLst>
              </a:custGeom>
              <a:solidFill>
                <a:srgbClr val="6CABCB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1" name="Google Shape;701;p16"/>
              <p:cNvSpPr/>
              <p:nvPr/>
            </p:nvSpPr>
            <p:spPr>
              <a:xfrm>
                <a:off x="3889865" y="2508974"/>
                <a:ext cx="334648" cy="107622"/>
              </a:xfrm>
              <a:custGeom>
                <a:avLst/>
                <a:gdLst/>
                <a:ahLst/>
                <a:cxnLst/>
                <a:rect l="l" t="t" r="r" b="b"/>
                <a:pathLst>
                  <a:path w="2354" h="753" extrusionOk="0">
                    <a:moveTo>
                      <a:pt x="2354" y="0"/>
                    </a:moveTo>
                    <a:cubicBezTo>
                      <a:pt x="2089" y="173"/>
                      <a:pt x="1609" y="241"/>
                      <a:pt x="1177" y="241"/>
                    </a:cubicBezTo>
                    <a:cubicBezTo>
                      <a:pt x="745" y="241"/>
                      <a:pt x="265" y="173"/>
                      <a:pt x="0" y="0"/>
                    </a:cubicBezTo>
                    <a:cubicBezTo>
                      <a:pt x="0" y="512"/>
                      <a:pt x="0" y="512"/>
                      <a:pt x="0" y="512"/>
                    </a:cubicBezTo>
                    <a:cubicBezTo>
                      <a:pt x="266" y="685"/>
                      <a:pt x="746" y="753"/>
                      <a:pt x="1177" y="753"/>
                    </a:cubicBezTo>
                    <a:cubicBezTo>
                      <a:pt x="1609" y="753"/>
                      <a:pt x="2089" y="685"/>
                      <a:pt x="2354" y="512"/>
                    </a:cubicBezTo>
                    <a:lnTo>
                      <a:pt x="2354" y="0"/>
                    </a:lnTo>
                    <a:close/>
                  </a:path>
                </a:pathLst>
              </a:custGeom>
              <a:solidFill>
                <a:srgbClr val="6CABCB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702" name="Google Shape;702;p16"/>
          <p:cNvGrpSpPr/>
          <p:nvPr/>
        </p:nvGrpSpPr>
        <p:grpSpPr>
          <a:xfrm>
            <a:off x="5925521" y="1383873"/>
            <a:ext cx="1463038" cy="1463040"/>
            <a:chOff x="5925521" y="1383873"/>
            <a:chExt cx="1463038" cy="1463040"/>
          </a:xfrm>
        </p:grpSpPr>
        <p:sp>
          <p:nvSpPr>
            <p:cNvPr id="703" name="Google Shape;703;p16"/>
            <p:cNvSpPr/>
            <p:nvPr/>
          </p:nvSpPr>
          <p:spPr>
            <a:xfrm rot="10800000">
              <a:off x="5925521" y="1383873"/>
              <a:ext cx="1463038" cy="1463040"/>
            </a:xfrm>
            <a:prstGeom prst="ellipse">
              <a:avLst/>
            </a:prstGeom>
            <a:solidFill>
              <a:srgbClr val="178DCD"/>
            </a:solidFill>
            <a:ln w="12700" cap="flat" cmpd="sng">
              <a:solidFill>
                <a:schemeClr val="accent4">
                  <a:alpha val="6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00" tIns="45700" rIns="91400" bIns="457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500"/>
                <a:buFont typeface="Calibri"/>
                <a:buNone/>
              </a:pPr>
              <a:endPara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4" name="Google Shape;704;p16"/>
            <p:cNvSpPr txBox="1"/>
            <p:nvPr/>
          </p:nvSpPr>
          <p:spPr>
            <a:xfrm>
              <a:off x="5971419" y="1761415"/>
              <a:ext cx="1371243" cy="23077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2437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600"/>
                <a:buFont typeface="Arial"/>
                <a:buNone/>
              </a:pPr>
              <a:r>
                <a:rPr lang="en-US" sz="16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Field Mobility</a:t>
              </a:r>
              <a:endParaRPr sz="1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05" name="Google Shape;705;p16"/>
          <p:cNvGrpSpPr/>
          <p:nvPr/>
        </p:nvGrpSpPr>
        <p:grpSpPr>
          <a:xfrm>
            <a:off x="6349494" y="2111486"/>
            <a:ext cx="755587" cy="548640"/>
            <a:chOff x="3420084" y="2147027"/>
            <a:chExt cx="851941" cy="618604"/>
          </a:xfrm>
        </p:grpSpPr>
        <p:grpSp>
          <p:nvGrpSpPr>
            <p:cNvPr id="706" name="Google Shape;706;p16"/>
            <p:cNvGrpSpPr/>
            <p:nvPr/>
          </p:nvGrpSpPr>
          <p:grpSpPr>
            <a:xfrm>
              <a:off x="3420084" y="2147027"/>
              <a:ext cx="638641" cy="528532"/>
              <a:chOff x="7902816" y="2518561"/>
              <a:chExt cx="511242" cy="423098"/>
            </a:xfrm>
          </p:grpSpPr>
          <p:sp>
            <p:nvSpPr>
              <p:cNvPr id="707" name="Google Shape;707;p16"/>
              <p:cNvSpPr/>
              <p:nvPr/>
            </p:nvSpPr>
            <p:spPr>
              <a:xfrm>
                <a:off x="8017404" y="2518561"/>
                <a:ext cx="396654" cy="338478"/>
              </a:xfrm>
              <a:custGeom>
                <a:avLst/>
                <a:gdLst/>
                <a:ahLst/>
                <a:cxnLst/>
                <a:rect l="l" t="t" r="r" b="b"/>
                <a:pathLst>
                  <a:path w="1574" h="1349" extrusionOk="0">
                    <a:moveTo>
                      <a:pt x="956" y="1180"/>
                    </a:moveTo>
                    <a:lnTo>
                      <a:pt x="938" y="1183"/>
                    </a:lnTo>
                    <a:lnTo>
                      <a:pt x="922" y="1192"/>
                    </a:lnTo>
                    <a:lnTo>
                      <a:pt x="911" y="1203"/>
                    </a:lnTo>
                    <a:lnTo>
                      <a:pt x="902" y="1219"/>
                    </a:lnTo>
                    <a:lnTo>
                      <a:pt x="899" y="1237"/>
                    </a:lnTo>
                    <a:lnTo>
                      <a:pt x="902" y="1254"/>
                    </a:lnTo>
                    <a:lnTo>
                      <a:pt x="911" y="1270"/>
                    </a:lnTo>
                    <a:lnTo>
                      <a:pt x="922" y="1282"/>
                    </a:lnTo>
                    <a:lnTo>
                      <a:pt x="938" y="1290"/>
                    </a:lnTo>
                    <a:lnTo>
                      <a:pt x="956" y="1293"/>
                    </a:lnTo>
                    <a:lnTo>
                      <a:pt x="973" y="1290"/>
                    </a:lnTo>
                    <a:lnTo>
                      <a:pt x="989" y="1282"/>
                    </a:lnTo>
                    <a:lnTo>
                      <a:pt x="1001" y="1270"/>
                    </a:lnTo>
                    <a:lnTo>
                      <a:pt x="1009" y="1254"/>
                    </a:lnTo>
                    <a:lnTo>
                      <a:pt x="1012" y="1237"/>
                    </a:lnTo>
                    <a:lnTo>
                      <a:pt x="1009" y="1219"/>
                    </a:lnTo>
                    <a:lnTo>
                      <a:pt x="1001" y="1203"/>
                    </a:lnTo>
                    <a:lnTo>
                      <a:pt x="989" y="1192"/>
                    </a:lnTo>
                    <a:lnTo>
                      <a:pt x="973" y="1183"/>
                    </a:lnTo>
                    <a:lnTo>
                      <a:pt x="956" y="1180"/>
                    </a:lnTo>
                    <a:close/>
                    <a:moveTo>
                      <a:pt x="787" y="1180"/>
                    </a:moveTo>
                    <a:lnTo>
                      <a:pt x="769" y="1183"/>
                    </a:lnTo>
                    <a:lnTo>
                      <a:pt x="753" y="1192"/>
                    </a:lnTo>
                    <a:lnTo>
                      <a:pt x="742" y="1203"/>
                    </a:lnTo>
                    <a:lnTo>
                      <a:pt x="733" y="1219"/>
                    </a:lnTo>
                    <a:lnTo>
                      <a:pt x="731" y="1237"/>
                    </a:lnTo>
                    <a:lnTo>
                      <a:pt x="733" y="1254"/>
                    </a:lnTo>
                    <a:lnTo>
                      <a:pt x="742" y="1270"/>
                    </a:lnTo>
                    <a:lnTo>
                      <a:pt x="753" y="1282"/>
                    </a:lnTo>
                    <a:lnTo>
                      <a:pt x="769" y="1290"/>
                    </a:lnTo>
                    <a:lnTo>
                      <a:pt x="787" y="1293"/>
                    </a:lnTo>
                    <a:lnTo>
                      <a:pt x="805" y="1290"/>
                    </a:lnTo>
                    <a:lnTo>
                      <a:pt x="820" y="1282"/>
                    </a:lnTo>
                    <a:lnTo>
                      <a:pt x="832" y="1270"/>
                    </a:lnTo>
                    <a:lnTo>
                      <a:pt x="840" y="1254"/>
                    </a:lnTo>
                    <a:lnTo>
                      <a:pt x="843" y="1237"/>
                    </a:lnTo>
                    <a:lnTo>
                      <a:pt x="840" y="1219"/>
                    </a:lnTo>
                    <a:lnTo>
                      <a:pt x="832" y="1203"/>
                    </a:lnTo>
                    <a:lnTo>
                      <a:pt x="820" y="1192"/>
                    </a:lnTo>
                    <a:lnTo>
                      <a:pt x="805" y="1183"/>
                    </a:lnTo>
                    <a:lnTo>
                      <a:pt x="787" y="1180"/>
                    </a:lnTo>
                    <a:close/>
                    <a:moveTo>
                      <a:pt x="618" y="1180"/>
                    </a:moveTo>
                    <a:lnTo>
                      <a:pt x="600" y="1183"/>
                    </a:lnTo>
                    <a:lnTo>
                      <a:pt x="585" y="1192"/>
                    </a:lnTo>
                    <a:lnTo>
                      <a:pt x="573" y="1203"/>
                    </a:lnTo>
                    <a:lnTo>
                      <a:pt x="565" y="1219"/>
                    </a:lnTo>
                    <a:lnTo>
                      <a:pt x="562" y="1237"/>
                    </a:lnTo>
                    <a:lnTo>
                      <a:pt x="565" y="1254"/>
                    </a:lnTo>
                    <a:lnTo>
                      <a:pt x="573" y="1270"/>
                    </a:lnTo>
                    <a:lnTo>
                      <a:pt x="585" y="1282"/>
                    </a:lnTo>
                    <a:lnTo>
                      <a:pt x="600" y="1290"/>
                    </a:lnTo>
                    <a:lnTo>
                      <a:pt x="618" y="1293"/>
                    </a:lnTo>
                    <a:lnTo>
                      <a:pt x="636" y="1290"/>
                    </a:lnTo>
                    <a:lnTo>
                      <a:pt x="652" y="1282"/>
                    </a:lnTo>
                    <a:lnTo>
                      <a:pt x="663" y="1270"/>
                    </a:lnTo>
                    <a:lnTo>
                      <a:pt x="672" y="1254"/>
                    </a:lnTo>
                    <a:lnTo>
                      <a:pt x="674" y="1237"/>
                    </a:lnTo>
                    <a:lnTo>
                      <a:pt x="672" y="1219"/>
                    </a:lnTo>
                    <a:lnTo>
                      <a:pt x="663" y="1203"/>
                    </a:lnTo>
                    <a:lnTo>
                      <a:pt x="652" y="1192"/>
                    </a:lnTo>
                    <a:lnTo>
                      <a:pt x="636" y="1183"/>
                    </a:lnTo>
                    <a:lnTo>
                      <a:pt x="618" y="1180"/>
                    </a:lnTo>
                    <a:close/>
                    <a:moveTo>
                      <a:pt x="112" y="0"/>
                    </a:moveTo>
                    <a:lnTo>
                      <a:pt x="1462" y="0"/>
                    </a:lnTo>
                    <a:lnTo>
                      <a:pt x="1487" y="2"/>
                    </a:lnTo>
                    <a:lnTo>
                      <a:pt x="1511" y="11"/>
                    </a:lnTo>
                    <a:lnTo>
                      <a:pt x="1532" y="24"/>
                    </a:lnTo>
                    <a:lnTo>
                      <a:pt x="1550" y="41"/>
                    </a:lnTo>
                    <a:lnTo>
                      <a:pt x="1562" y="62"/>
                    </a:lnTo>
                    <a:lnTo>
                      <a:pt x="1571" y="87"/>
                    </a:lnTo>
                    <a:lnTo>
                      <a:pt x="1574" y="112"/>
                    </a:lnTo>
                    <a:lnTo>
                      <a:pt x="1574" y="1237"/>
                    </a:lnTo>
                    <a:lnTo>
                      <a:pt x="1571" y="1262"/>
                    </a:lnTo>
                    <a:lnTo>
                      <a:pt x="1562" y="1286"/>
                    </a:lnTo>
                    <a:lnTo>
                      <a:pt x="1550" y="1307"/>
                    </a:lnTo>
                    <a:lnTo>
                      <a:pt x="1532" y="1325"/>
                    </a:lnTo>
                    <a:lnTo>
                      <a:pt x="1511" y="1337"/>
                    </a:lnTo>
                    <a:lnTo>
                      <a:pt x="1487" y="1346"/>
                    </a:lnTo>
                    <a:lnTo>
                      <a:pt x="1462" y="1349"/>
                    </a:lnTo>
                    <a:lnTo>
                      <a:pt x="450" y="1349"/>
                    </a:lnTo>
                    <a:lnTo>
                      <a:pt x="450" y="1124"/>
                    </a:lnTo>
                    <a:lnTo>
                      <a:pt x="1462" y="1124"/>
                    </a:lnTo>
                    <a:lnTo>
                      <a:pt x="1462" y="168"/>
                    </a:lnTo>
                    <a:lnTo>
                      <a:pt x="112" y="168"/>
                    </a:lnTo>
                    <a:lnTo>
                      <a:pt x="112" y="281"/>
                    </a:lnTo>
                    <a:lnTo>
                      <a:pt x="0" y="281"/>
                    </a:lnTo>
                    <a:lnTo>
                      <a:pt x="0" y="112"/>
                    </a:lnTo>
                    <a:lnTo>
                      <a:pt x="3" y="87"/>
                    </a:lnTo>
                    <a:lnTo>
                      <a:pt x="12" y="62"/>
                    </a:lnTo>
                    <a:lnTo>
                      <a:pt x="24" y="41"/>
                    </a:lnTo>
                    <a:lnTo>
                      <a:pt x="42" y="24"/>
                    </a:lnTo>
                    <a:lnTo>
                      <a:pt x="62" y="11"/>
                    </a:lnTo>
                    <a:lnTo>
                      <a:pt x="87" y="2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rgbClr val="8DB5CC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8" name="Google Shape;708;p16"/>
              <p:cNvSpPr/>
              <p:nvPr/>
            </p:nvSpPr>
            <p:spPr>
              <a:xfrm>
                <a:off x="7902816" y="2617284"/>
                <a:ext cx="199208" cy="324375"/>
              </a:xfrm>
              <a:custGeom>
                <a:avLst/>
                <a:gdLst/>
                <a:ahLst/>
                <a:cxnLst/>
                <a:rect l="l" t="t" r="r" b="b"/>
                <a:pathLst>
                  <a:path w="787" h="1293" extrusionOk="0">
                    <a:moveTo>
                      <a:pt x="394" y="1125"/>
                    </a:moveTo>
                    <a:lnTo>
                      <a:pt x="376" y="1127"/>
                    </a:lnTo>
                    <a:lnTo>
                      <a:pt x="360" y="1136"/>
                    </a:lnTo>
                    <a:lnTo>
                      <a:pt x="349" y="1148"/>
                    </a:lnTo>
                    <a:lnTo>
                      <a:pt x="340" y="1163"/>
                    </a:lnTo>
                    <a:lnTo>
                      <a:pt x="337" y="1181"/>
                    </a:lnTo>
                    <a:lnTo>
                      <a:pt x="340" y="1199"/>
                    </a:lnTo>
                    <a:lnTo>
                      <a:pt x="349" y="1214"/>
                    </a:lnTo>
                    <a:lnTo>
                      <a:pt x="360" y="1226"/>
                    </a:lnTo>
                    <a:lnTo>
                      <a:pt x="376" y="1234"/>
                    </a:lnTo>
                    <a:lnTo>
                      <a:pt x="394" y="1237"/>
                    </a:lnTo>
                    <a:lnTo>
                      <a:pt x="411" y="1234"/>
                    </a:lnTo>
                    <a:lnTo>
                      <a:pt x="427" y="1226"/>
                    </a:lnTo>
                    <a:lnTo>
                      <a:pt x="438" y="1214"/>
                    </a:lnTo>
                    <a:lnTo>
                      <a:pt x="447" y="1199"/>
                    </a:lnTo>
                    <a:lnTo>
                      <a:pt x="450" y="1181"/>
                    </a:lnTo>
                    <a:lnTo>
                      <a:pt x="447" y="1163"/>
                    </a:lnTo>
                    <a:lnTo>
                      <a:pt x="438" y="1148"/>
                    </a:lnTo>
                    <a:lnTo>
                      <a:pt x="427" y="1136"/>
                    </a:lnTo>
                    <a:lnTo>
                      <a:pt x="411" y="1127"/>
                    </a:lnTo>
                    <a:lnTo>
                      <a:pt x="394" y="1125"/>
                    </a:lnTo>
                    <a:close/>
                    <a:moveTo>
                      <a:pt x="112" y="169"/>
                    </a:moveTo>
                    <a:lnTo>
                      <a:pt x="112" y="1068"/>
                    </a:lnTo>
                    <a:lnTo>
                      <a:pt x="675" y="1068"/>
                    </a:lnTo>
                    <a:lnTo>
                      <a:pt x="675" y="169"/>
                    </a:lnTo>
                    <a:lnTo>
                      <a:pt x="112" y="169"/>
                    </a:lnTo>
                    <a:close/>
                    <a:moveTo>
                      <a:pt x="112" y="0"/>
                    </a:moveTo>
                    <a:lnTo>
                      <a:pt x="675" y="0"/>
                    </a:lnTo>
                    <a:lnTo>
                      <a:pt x="700" y="3"/>
                    </a:lnTo>
                    <a:lnTo>
                      <a:pt x="724" y="12"/>
                    </a:lnTo>
                    <a:lnTo>
                      <a:pt x="745" y="25"/>
                    </a:lnTo>
                    <a:lnTo>
                      <a:pt x="763" y="42"/>
                    </a:lnTo>
                    <a:lnTo>
                      <a:pt x="775" y="63"/>
                    </a:lnTo>
                    <a:lnTo>
                      <a:pt x="784" y="87"/>
                    </a:lnTo>
                    <a:lnTo>
                      <a:pt x="787" y="113"/>
                    </a:lnTo>
                    <a:lnTo>
                      <a:pt x="787" y="1181"/>
                    </a:lnTo>
                    <a:lnTo>
                      <a:pt x="784" y="1206"/>
                    </a:lnTo>
                    <a:lnTo>
                      <a:pt x="775" y="1231"/>
                    </a:lnTo>
                    <a:lnTo>
                      <a:pt x="763" y="1252"/>
                    </a:lnTo>
                    <a:lnTo>
                      <a:pt x="745" y="1269"/>
                    </a:lnTo>
                    <a:lnTo>
                      <a:pt x="724" y="1282"/>
                    </a:lnTo>
                    <a:lnTo>
                      <a:pt x="700" y="1291"/>
                    </a:lnTo>
                    <a:lnTo>
                      <a:pt x="675" y="1293"/>
                    </a:lnTo>
                    <a:lnTo>
                      <a:pt x="112" y="1293"/>
                    </a:lnTo>
                    <a:lnTo>
                      <a:pt x="87" y="1291"/>
                    </a:lnTo>
                    <a:lnTo>
                      <a:pt x="63" y="1282"/>
                    </a:lnTo>
                    <a:lnTo>
                      <a:pt x="42" y="1269"/>
                    </a:lnTo>
                    <a:lnTo>
                      <a:pt x="24" y="1252"/>
                    </a:lnTo>
                    <a:lnTo>
                      <a:pt x="12" y="1231"/>
                    </a:lnTo>
                    <a:lnTo>
                      <a:pt x="3" y="1206"/>
                    </a:lnTo>
                    <a:lnTo>
                      <a:pt x="0" y="1181"/>
                    </a:lnTo>
                    <a:lnTo>
                      <a:pt x="0" y="113"/>
                    </a:lnTo>
                    <a:lnTo>
                      <a:pt x="3" y="87"/>
                    </a:lnTo>
                    <a:lnTo>
                      <a:pt x="12" y="63"/>
                    </a:lnTo>
                    <a:lnTo>
                      <a:pt x="24" y="42"/>
                    </a:lnTo>
                    <a:lnTo>
                      <a:pt x="42" y="25"/>
                    </a:lnTo>
                    <a:lnTo>
                      <a:pt x="63" y="12"/>
                    </a:lnTo>
                    <a:lnTo>
                      <a:pt x="87" y="3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rgbClr val="8DB5CC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709" name="Google Shape;709;p16"/>
            <p:cNvSpPr/>
            <p:nvPr/>
          </p:nvSpPr>
          <p:spPr>
            <a:xfrm>
              <a:off x="4021200" y="2292556"/>
              <a:ext cx="250825" cy="473075"/>
            </a:xfrm>
            <a:custGeom>
              <a:avLst/>
              <a:gdLst/>
              <a:ahLst/>
              <a:cxnLst/>
              <a:rect l="l" t="t" r="r" b="b"/>
              <a:pathLst>
                <a:path w="1112" h="2080" extrusionOk="0">
                  <a:moveTo>
                    <a:pt x="556" y="707"/>
                  </a:moveTo>
                  <a:lnTo>
                    <a:pt x="583" y="707"/>
                  </a:lnTo>
                  <a:lnTo>
                    <a:pt x="617" y="708"/>
                  </a:lnTo>
                  <a:lnTo>
                    <a:pt x="655" y="709"/>
                  </a:lnTo>
                  <a:lnTo>
                    <a:pt x="695" y="710"/>
                  </a:lnTo>
                  <a:lnTo>
                    <a:pt x="737" y="713"/>
                  </a:lnTo>
                  <a:lnTo>
                    <a:pt x="778" y="716"/>
                  </a:lnTo>
                  <a:lnTo>
                    <a:pt x="816" y="720"/>
                  </a:lnTo>
                  <a:lnTo>
                    <a:pt x="851" y="726"/>
                  </a:lnTo>
                  <a:lnTo>
                    <a:pt x="873" y="730"/>
                  </a:lnTo>
                  <a:lnTo>
                    <a:pt x="896" y="737"/>
                  </a:lnTo>
                  <a:lnTo>
                    <a:pt x="919" y="747"/>
                  </a:lnTo>
                  <a:lnTo>
                    <a:pt x="942" y="760"/>
                  </a:lnTo>
                  <a:lnTo>
                    <a:pt x="964" y="773"/>
                  </a:lnTo>
                  <a:lnTo>
                    <a:pt x="985" y="791"/>
                  </a:lnTo>
                  <a:lnTo>
                    <a:pt x="1004" y="811"/>
                  </a:lnTo>
                  <a:lnTo>
                    <a:pt x="1022" y="835"/>
                  </a:lnTo>
                  <a:lnTo>
                    <a:pt x="1037" y="862"/>
                  </a:lnTo>
                  <a:lnTo>
                    <a:pt x="1049" y="892"/>
                  </a:lnTo>
                  <a:lnTo>
                    <a:pt x="1058" y="925"/>
                  </a:lnTo>
                  <a:lnTo>
                    <a:pt x="1063" y="962"/>
                  </a:lnTo>
                  <a:lnTo>
                    <a:pt x="1112" y="1653"/>
                  </a:lnTo>
                  <a:lnTo>
                    <a:pt x="1111" y="1675"/>
                  </a:lnTo>
                  <a:lnTo>
                    <a:pt x="1106" y="1699"/>
                  </a:lnTo>
                  <a:lnTo>
                    <a:pt x="1098" y="1721"/>
                  </a:lnTo>
                  <a:lnTo>
                    <a:pt x="1086" y="1741"/>
                  </a:lnTo>
                  <a:lnTo>
                    <a:pt x="1070" y="1760"/>
                  </a:lnTo>
                  <a:lnTo>
                    <a:pt x="1051" y="1776"/>
                  </a:lnTo>
                  <a:lnTo>
                    <a:pt x="1030" y="1788"/>
                  </a:lnTo>
                  <a:lnTo>
                    <a:pt x="1006" y="1796"/>
                  </a:lnTo>
                  <a:lnTo>
                    <a:pt x="1006" y="1979"/>
                  </a:lnTo>
                  <a:lnTo>
                    <a:pt x="1003" y="2002"/>
                  </a:lnTo>
                  <a:lnTo>
                    <a:pt x="995" y="2023"/>
                  </a:lnTo>
                  <a:lnTo>
                    <a:pt x="984" y="2042"/>
                  </a:lnTo>
                  <a:lnTo>
                    <a:pt x="968" y="2058"/>
                  </a:lnTo>
                  <a:lnTo>
                    <a:pt x="949" y="2069"/>
                  </a:lnTo>
                  <a:lnTo>
                    <a:pt x="928" y="2078"/>
                  </a:lnTo>
                  <a:lnTo>
                    <a:pt x="904" y="2080"/>
                  </a:lnTo>
                  <a:lnTo>
                    <a:pt x="208" y="2080"/>
                  </a:lnTo>
                  <a:lnTo>
                    <a:pt x="184" y="2078"/>
                  </a:lnTo>
                  <a:lnTo>
                    <a:pt x="163" y="2069"/>
                  </a:lnTo>
                  <a:lnTo>
                    <a:pt x="144" y="2058"/>
                  </a:lnTo>
                  <a:lnTo>
                    <a:pt x="128" y="2042"/>
                  </a:lnTo>
                  <a:lnTo>
                    <a:pt x="117" y="2023"/>
                  </a:lnTo>
                  <a:lnTo>
                    <a:pt x="109" y="2002"/>
                  </a:lnTo>
                  <a:lnTo>
                    <a:pt x="106" y="1979"/>
                  </a:lnTo>
                  <a:lnTo>
                    <a:pt x="106" y="1796"/>
                  </a:lnTo>
                  <a:lnTo>
                    <a:pt x="82" y="1788"/>
                  </a:lnTo>
                  <a:lnTo>
                    <a:pt x="60" y="1776"/>
                  </a:lnTo>
                  <a:lnTo>
                    <a:pt x="42" y="1760"/>
                  </a:lnTo>
                  <a:lnTo>
                    <a:pt x="26" y="1741"/>
                  </a:lnTo>
                  <a:lnTo>
                    <a:pt x="14" y="1720"/>
                  </a:lnTo>
                  <a:lnTo>
                    <a:pt x="6" y="1698"/>
                  </a:lnTo>
                  <a:lnTo>
                    <a:pt x="0" y="1675"/>
                  </a:lnTo>
                  <a:lnTo>
                    <a:pt x="0" y="1653"/>
                  </a:lnTo>
                  <a:lnTo>
                    <a:pt x="49" y="962"/>
                  </a:lnTo>
                  <a:lnTo>
                    <a:pt x="54" y="925"/>
                  </a:lnTo>
                  <a:lnTo>
                    <a:pt x="63" y="892"/>
                  </a:lnTo>
                  <a:lnTo>
                    <a:pt x="75" y="862"/>
                  </a:lnTo>
                  <a:lnTo>
                    <a:pt x="90" y="835"/>
                  </a:lnTo>
                  <a:lnTo>
                    <a:pt x="108" y="811"/>
                  </a:lnTo>
                  <a:lnTo>
                    <a:pt x="127" y="791"/>
                  </a:lnTo>
                  <a:lnTo>
                    <a:pt x="148" y="773"/>
                  </a:lnTo>
                  <a:lnTo>
                    <a:pt x="170" y="760"/>
                  </a:lnTo>
                  <a:lnTo>
                    <a:pt x="193" y="747"/>
                  </a:lnTo>
                  <a:lnTo>
                    <a:pt x="216" y="737"/>
                  </a:lnTo>
                  <a:lnTo>
                    <a:pt x="239" y="730"/>
                  </a:lnTo>
                  <a:lnTo>
                    <a:pt x="261" y="726"/>
                  </a:lnTo>
                  <a:lnTo>
                    <a:pt x="296" y="720"/>
                  </a:lnTo>
                  <a:lnTo>
                    <a:pt x="334" y="716"/>
                  </a:lnTo>
                  <a:lnTo>
                    <a:pt x="375" y="713"/>
                  </a:lnTo>
                  <a:lnTo>
                    <a:pt x="417" y="710"/>
                  </a:lnTo>
                  <a:lnTo>
                    <a:pt x="457" y="709"/>
                  </a:lnTo>
                  <a:lnTo>
                    <a:pt x="495" y="708"/>
                  </a:lnTo>
                  <a:lnTo>
                    <a:pt x="529" y="707"/>
                  </a:lnTo>
                  <a:lnTo>
                    <a:pt x="556" y="707"/>
                  </a:lnTo>
                  <a:close/>
                  <a:moveTo>
                    <a:pt x="556" y="0"/>
                  </a:moveTo>
                  <a:lnTo>
                    <a:pt x="601" y="3"/>
                  </a:lnTo>
                  <a:lnTo>
                    <a:pt x="645" y="14"/>
                  </a:lnTo>
                  <a:lnTo>
                    <a:pt x="686" y="30"/>
                  </a:lnTo>
                  <a:lnTo>
                    <a:pt x="724" y="51"/>
                  </a:lnTo>
                  <a:lnTo>
                    <a:pt x="758" y="76"/>
                  </a:lnTo>
                  <a:lnTo>
                    <a:pt x="788" y="107"/>
                  </a:lnTo>
                  <a:lnTo>
                    <a:pt x="815" y="142"/>
                  </a:lnTo>
                  <a:lnTo>
                    <a:pt x="836" y="180"/>
                  </a:lnTo>
                  <a:lnTo>
                    <a:pt x="852" y="220"/>
                  </a:lnTo>
                  <a:lnTo>
                    <a:pt x="861" y="264"/>
                  </a:lnTo>
                  <a:lnTo>
                    <a:pt x="866" y="310"/>
                  </a:lnTo>
                  <a:lnTo>
                    <a:pt x="863" y="352"/>
                  </a:lnTo>
                  <a:lnTo>
                    <a:pt x="855" y="393"/>
                  </a:lnTo>
                  <a:lnTo>
                    <a:pt x="842" y="431"/>
                  </a:lnTo>
                  <a:lnTo>
                    <a:pt x="824" y="467"/>
                  </a:lnTo>
                  <a:lnTo>
                    <a:pt x="802" y="501"/>
                  </a:lnTo>
                  <a:lnTo>
                    <a:pt x="776" y="531"/>
                  </a:lnTo>
                  <a:lnTo>
                    <a:pt x="746" y="558"/>
                  </a:lnTo>
                  <a:lnTo>
                    <a:pt x="713" y="580"/>
                  </a:lnTo>
                  <a:lnTo>
                    <a:pt x="677" y="599"/>
                  </a:lnTo>
                  <a:lnTo>
                    <a:pt x="638" y="613"/>
                  </a:lnTo>
                  <a:lnTo>
                    <a:pt x="598" y="621"/>
                  </a:lnTo>
                  <a:lnTo>
                    <a:pt x="556" y="624"/>
                  </a:lnTo>
                  <a:lnTo>
                    <a:pt x="514" y="621"/>
                  </a:lnTo>
                  <a:lnTo>
                    <a:pt x="474" y="613"/>
                  </a:lnTo>
                  <a:lnTo>
                    <a:pt x="435" y="599"/>
                  </a:lnTo>
                  <a:lnTo>
                    <a:pt x="399" y="580"/>
                  </a:lnTo>
                  <a:lnTo>
                    <a:pt x="366" y="558"/>
                  </a:lnTo>
                  <a:lnTo>
                    <a:pt x="336" y="531"/>
                  </a:lnTo>
                  <a:lnTo>
                    <a:pt x="310" y="501"/>
                  </a:lnTo>
                  <a:lnTo>
                    <a:pt x="288" y="467"/>
                  </a:lnTo>
                  <a:lnTo>
                    <a:pt x="270" y="431"/>
                  </a:lnTo>
                  <a:lnTo>
                    <a:pt x="257" y="393"/>
                  </a:lnTo>
                  <a:lnTo>
                    <a:pt x="249" y="352"/>
                  </a:lnTo>
                  <a:lnTo>
                    <a:pt x="246" y="310"/>
                  </a:lnTo>
                  <a:lnTo>
                    <a:pt x="251" y="264"/>
                  </a:lnTo>
                  <a:lnTo>
                    <a:pt x="260" y="220"/>
                  </a:lnTo>
                  <a:lnTo>
                    <a:pt x="276" y="180"/>
                  </a:lnTo>
                  <a:lnTo>
                    <a:pt x="297" y="142"/>
                  </a:lnTo>
                  <a:lnTo>
                    <a:pt x="324" y="107"/>
                  </a:lnTo>
                  <a:lnTo>
                    <a:pt x="354" y="76"/>
                  </a:lnTo>
                  <a:lnTo>
                    <a:pt x="388" y="51"/>
                  </a:lnTo>
                  <a:lnTo>
                    <a:pt x="426" y="30"/>
                  </a:lnTo>
                  <a:lnTo>
                    <a:pt x="467" y="14"/>
                  </a:lnTo>
                  <a:lnTo>
                    <a:pt x="511" y="3"/>
                  </a:lnTo>
                  <a:lnTo>
                    <a:pt x="556" y="0"/>
                  </a:lnTo>
                  <a:close/>
                </a:path>
              </a:pathLst>
            </a:custGeom>
            <a:solidFill>
              <a:srgbClr val="8DB5CC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10" name="Google Shape;710;p16"/>
          <p:cNvGrpSpPr/>
          <p:nvPr/>
        </p:nvGrpSpPr>
        <p:grpSpPr>
          <a:xfrm>
            <a:off x="3830819" y="1478387"/>
            <a:ext cx="1461439" cy="1463040"/>
            <a:chOff x="3830819" y="1478387"/>
            <a:chExt cx="1461439" cy="1463040"/>
          </a:xfrm>
        </p:grpSpPr>
        <p:sp>
          <p:nvSpPr>
            <p:cNvPr id="711" name="Google Shape;711;p16"/>
            <p:cNvSpPr/>
            <p:nvPr/>
          </p:nvSpPr>
          <p:spPr>
            <a:xfrm rot="10800000">
              <a:off x="3830819" y="1478387"/>
              <a:ext cx="1461439" cy="1463040"/>
            </a:xfrm>
            <a:prstGeom prst="ellipse">
              <a:avLst/>
            </a:prstGeom>
            <a:solidFill>
              <a:srgbClr val="178DCD"/>
            </a:solidFill>
            <a:ln w="12700" cap="flat" cmpd="sng">
              <a:solidFill>
                <a:schemeClr val="accent4">
                  <a:alpha val="6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00" tIns="45700" rIns="91400" bIns="457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500"/>
                <a:buFont typeface="Calibri"/>
                <a:buNone/>
              </a:pPr>
              <a:endPara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2" name="Google Shape;712;p16"/>
            <p:cNvSpPr txBox="1"/>
            <p:nvPr/>
          </p:nvSpPr>
          <p:spPr>
            <a:xfrm>
              <a:off x="3876667" y="1866889"/>
              <a:ext cx="1369742" cy="23077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2437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600"/>
                <a:buFont typeface="Arial"/>
                <a:buNone/>
              </a:pPr>
              <a:r>
                <a:rPr lang="en-US" sz="16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Monitoring</a:t>
              </a:r>
              <a:endParaRPr sz="1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13" name="Google Shape;713;p16"/>
          <p:cNvGrpSpPr/>
          <p:nvPr/>
        </p:nvGrpSpPr>
        <p:grpSpPr>
          <a:xfrm>
            <a:off x="4285676" y="2191026"/>
            <a:ext cx="618828" cy="548640"/>
            <a:chOff x="7211965" y="1955160"/>
            <a:chExt cx="1005709" cy="891641"/>
          </a:xfrm>
        </p:grpSpPr>
        <p:grpSp>
          <p:nvGrpSpPr>
            <p:cNvPr id="714" name="Google Shape;714;p16"/>
            <p:cNvGrpSpPr/>
            <p:nvPr/>
          </p:nvGrpSpPr>
          <p:grpSpPr>
            <a:xfrm>
              <a:off x="7211965" y="1955160"/>
              <a:ext cx="466497" cy="466495"/>
              <a:chOff x="16650037" y="1901849"/>
              <a:chExt cx="831850" cy="831850"/>
            </a:xfrm>
          </p:grpSpPr>
          <p:sp>
            <p:nvSpPr>
              <p:cNvPr id="715" name="Google Shape;715;p16"/>
              <p:cNvSpPr/>
              <p:nvPr/>
            </p:nvSpPr>
            <p:spPr>
              <a:xfrm>
                <a:off x="16869112" y="2120924"/>
                <a:ext cx="233363" cy="233363"/>
              </a:xfrm>
              <a:custGeom>
                <a:avLst/>
                <a:gdLst/>
                <a:ahLst/>
                <a:cxnLst/>
                <a:rect l="l" t="t" r="r" b="b"/>
                <a:pathLst>
                  <a:path w="735" h="735" extrusionOk="0">
                    <a:moveTo>
                      <a:pt x="661" y="0"/>
                    </a:moveTo>
                    <a:lnTo>
                      <a:pt x="684" y="0"/>
                    </a:lnTo>
                    <a:lnTo>
                      <a:pt x="704" y="6"/>
                    </a:lnTo>
                    <a:lnTo>
                      <a:pt x="719" y="16"/>
                    </a:lnTo>
                    <a:lnTo>
                      <a:pt x="729" y="31"/>
                    </a:lnTo>
                    <a:lnTo>
                      <a:pt x="734" y="50"/>
                    </a:lnTo>
                    <a:lnTo>
                      <a:pt x="735" y="72"/>
                    </a:lnTo>
                    <a:lnTo>
                      <a:pt x="730" y="99"/>
                    </a:lnTo>
                    <a:lnTo>
                      <a:pt x="722" y="128"/>
                    </a:lnTo>
                    <a:lnTo>
                      <a:pt x="710" y="161"/>
                    </a:lnTo>
                    <a:lnTo>
                      <a:pt x="693" y="196"/>
                    </a:lnTo>
                    <a:lnTo>
                      <a:pt x="671" y="232"/>
                    </a:lnTo>
                    <a:lnTo>
                      <a:pt x="647" y="271"/>
                    </a:lnTo>
                    <a:lnTo>
                      <a:pt x="619" y="309"/>
                    </a:lnTo>
                    <a:lnTo>
                      <a:pt x="588" y="351"/>
                    </a:lnTo>
                    <a:lnTo>
                      <a:pt x="554" y="392"/>
                    </a:lnTo>
                    <a:lnTo>
                      <a:pt x="516" y="434"/>
                    </a:lnTo>
                    <a:lnTo>
                      <a:pt x="475" y="475"/>
                    </a:lnTo>
                    <a:lnTo>
                      <a:pt x="434" y="516"/>
                    </a:lnTo>
                    <a:lnTo>
                      <a:pt x="392" y="554"/>
                    </a:lnTo>
                    <a:lnTo>
                      <a:pt x="351" y="588"/>
                    </a:lnTo>
                    <a:lnTo>
                      <a:pt x="309" y="619"/>
                    </a:lnTo>
                    <a:lnTo>
                      <a:pt x="271" y="647"/>
                    </a:lnTo>
                    <a:lnTo>
                      <a:pt x="232" y="672"/>
                    </a:lnTo>
                    <a:lnTo>
                      <a:pt x="196" y="693"/>
                    </a:lnTo>
                    <a:lnTo>
                      <a:pt x="161" y="710"/>
                    </a:lnTo>
                    <a:lnTo>
                      <a:pt x="128" y="722"/>
                    </a:lnTo>
                    <a:lnTo>
                      <a:pt x="99" y="730"/>
                    </a:lnTo>
                    <a:lnTo>
                      <a:pt x="72" y="735"/>
                    </a:lnTo>
                    <a:lnTo>
                      <a:pt x="50" y="734"/>
                    </a:lnTo>
                    <a:lnTo>
                      <a:pt x="31" y="729"/>
                    </a:lnTo>
                    <a:lnTo>
                      <a:pt x="16" y="719"/>
                    </a:lnTo>
                    <a:lnTo>
                      <a:pt x="6" y="704"/>
                    </a:lnTo>
                    <a:lnTo>
                      <a:pt x="0" y="684"/>
                    </a:lnTo>
                    <a:lnTo>
                      <a:pt x="0" y="661"/>
                    </a:lnTo>
                    <a:lnTo>
                      <a:pt x="4" y="636"/>
                    </a:lnTo>
                    <a:lnTo>
                      <a:pt x="13" y="606"/>
                    </a:lnTo>
                    <a:lnTo>
                      <a:pt x="25" y="574"/>
                    </a:lnTo>
                    <a:lnTo>
                      <a:pt x="42" y="539"/>
                    </a:lnTo>
                    <a:lnTo>
                      <a:pt x="63" y="503"/>
                    </a:lnTo>
                    <a:lnTo>
                      <a:pt x="88" y="464"/>
                    </a:lnTo>
                    <a:lnTo>
                      <a:pt x="116" y="424"/>
                    </a:lnTo>
                    <a:lnTo>
                      <a:pt x="147" y="384"/>
                    </a:lnTo>
                    <a:lnTo>
                      <a:pt x="181" y="342"/>
                    </a:lnTo>
                    <a:lnTo>
                      <a:pt x="219" y="301"/>
                    </a:lnTo>
                    <a:lnTo>
                      <a:pt x="259" y="259"/>
                    </a:lnTo>
                    <a:lnTo>
                      <a:pt x="301" y="219"/>
                    </a:lnTo>
                    <a:lnTo>
                      <a:pt x="342" y="181"/>
                    </a:lnTo>
                    <a:lnTo>
                      <a:pt x="384" y="147"/>
                    </a:lnTo>
                    <a:lnTo>
                      <a:pt x="424" y="116"/>
                    </a:lnTo>
                    <a:lnTo>
                      <a:pt x="464" y="88"/>
                    </a:lnTo>
                    <a:lnTo>
                      <a:pt x="503" y="63"/>
                    </a:lnTo>
                    <a:lnTo>
                      <a:pt x="539" y="42"/>
                    </a:lnTo>
                    <a:lnTo>
                      <a:pt x="574" y="25"/>
                    </a:lnTo>
                    <a:lnTo>
                      <a:pt x="606" y="13"/>
                    </a:lnTo>
                    <a:lnTo>
                      <a:pt x="636" y="4"/>
                    </a:lnTo>
                    <a:lnTo>
                      <a:pt x="661" y="0"/>
                    </a:lnTo>
                    <a:close/>
                  </a:path>
                </a:pathLst>
              </a:custGeom>
              <a:solidFill>
                <a:srgbClr val="8DB5CC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6" name="Google Shape;716;p16"/>
              <p:cNvSpPr/>
              <p:nvPr/>
            </p:nvSpPr>
            <p:spPr>
              <a:xfrm>
                <a:off x="17045324" y="2297136"/>
                <a:ext cx="266700" cy="266700"/>
              </a:xfrm>
              <a:custGeom>
                <a:avLst/>
                <a:gdLst/>
                <a:ahLst/>
                <a:cxnLst/>
                <a:rect l="l" t="t" r="r" b="b"/>
                <a:pathLst>
                  <a:path w="840" h="840" extrusionOk="0">
                    <a:moveTo>
                      <a:pt x="702" y="0"/>
                    </a:moveTo>
                    <a:lnTo>
                      <a:pt x="799" y="95"/>
                    </a:lnTo>
                    <a:lnTo>
                      <a:pt x="800" y="133"/>
                    </a:lnTo>
                    <a:lnTo>
                      <a:pt x="795" y="171"/>
                    </a:lnTo>
                    <a:lnTo>
                      <a:pt x="783" y="210"/>
                    </a:lnTo>
                    <a:lnTo>
                      <a:pt x="767" y="250"/>
                    </a:lnTo>
                    <a:lnTo>
                      <a:pt x="747" y="290"/>
                    </a:lnTo>
                    <a:lnTo>
                      <a:pt x="723" y="330"/>
                    </a:lnTo>
                    <a:lnTo>
                      <a:pt x="696" y="369"/>
                    </a:lnTo>
                    <a:lnTo>
                      <a:pt x="668" y="407"/>
                    </a:lnTo>
                    <a:lnTo>
                      <a:pt x="638" y="442"/>
                    </a:lnTo>
                    <a:lnTo>
                      <a:pt x="609" y="476"/>
                    </a:lnTo>
                    <a:lnTo>
                      <a:pt x="581" y="507"/>
                    </a:lnTo>
                    <a:lnTo>
                      <a:pt x="744" y="672"/>
                    </a:lnTo>
                    <a:lnTo>
                      <a:pt x="764" y="671"/>
                    </a:lnTo>
                    <a:lnTo>
                      <a:pt x="782" y="675"/>
                    </a:lnTo>
                    <a:lnTo>
                      <a:pt x="800" y="683"/>
                    </a:lnTo>
                    <a:lnTo>
                      <a:pt x="814" y="695"/>
                    </a:lnTo>
                    <a:lnTo>
                      <a:pt x="829" y="713"/>
                    </a:lnTo>
                    <a:lnTo>
                      <a:pt x="837" y="733"/>
                    </a:lnTo>
                    <a:lnTo>
                      <a:pt x="840" y="755"/>
                    </a:lnTo>
                    <a:lnTo>
                      <a:pt x="837" y="777"/>
                    </a:lnTo>
                    <a:lnTo>
                      <a:pt x="829" y="798"/>
                    </a:lnTo>
                    <a:lnTo>
                      <a:pt x="814" y="814"/>
                    </a:lnTo>
                    <a:lnTo>
                      <a:pt x="798" y="829"/>
                    </a:lnTo>
                    <a:lnTo>
                      <a:pt x="777" y="837"/>
                    </a:lnTo>
                    <a:lnTo>
                      <a:pt x="755" y="840"/>
                    </a:lnTo>
                    <a:lnTo>
                      <a:pt x="733" y="837"/>
                    </a:lnTo>
                    <a:lnTo>
                      <a:pt x="713" y="829"/>
                    </a:lnTo>
                    <a:lnTo>
                      <a:pt x="695" y="816"/>
                    </a:lnTo>
                    <a:lnTo>
                      <a:pt x="683" y="800"/>
                    </a:lnTo>
                    <a:lnTo>
                      <a:pt x="675" y="782"/>
                    </a:lnTo>
                    <a:lnTo>
                      <a:pt x="671" y="764"/>
                    </a:lnTo>
                    <a:lnTo>
                      <a:pt x="672" y="744"/>
                    </a:lnTo>
                    <a:lnTo>
                      <a:pt x="507" y="581"/>
                    </a:lnTo>
                    <a:lnTo>
                      <a:pt x="480" y="606"/>
                    </a:lnTo>
                    <a:lnTo>
                      <a:pt x="448" y="633"/>
                    </a:lnTo>
                    <a:lnTo>
                      <a:pt x="417" y="660"/>
                    </a:lnTo>
                    <a:lnTo>
                      <a:pt x="382" y="686"/>
                    </a:lnTo>
                    <a:lnTo>
                      <a:pt x="347" y="712"/>
                    </a:lnTo>
                    <a:lnTo>
                      <a:pt x="310" y="735"/>
                    </a:lnTo>
                    <a:lnTo>
                      <a:pt x="274" y="755"/>
                    </a:lnTo>
                    <a:lnTo>
                      <a:pt x="236" y="773"/>
                    </a:lnTo>
                    <a:lnTo>
                      <a:pt x="200" y="787"/>
                    </a:lnTo>
                    <a:lnTo>
                      <a:pt x="164" y="796"/>
                    </a:lnTo>
                    <a:lnTo>
                      <a:pt x="129" y="800"/>
                    </a:lnTo>
                    <a:lnTo>
                      <a:pt x="95" y="799"/>
                    </a:lnTo>
                    <a:lnTo>
                      <a:pt x="0" y="702"/>
                    </a:lnTo>
                    <a:lnTo>
                      <a:pt x="39" y="691"/>
                    </a:lnTo>
                    <a:lnTo>
                      <a:pt x="83" y="675"/>
                    </a:lnTo>
                    <a:lnTo>
                      <a:pt x="126" y="654"/>
                    </a:lnTo>
                    <a:lnTo>
                      <a:pt x="171" y="628"/>
                    </a:lnTo>
                    <a:lnTo>
                      <a:pt x="216" y="599"/>
                    </a:lnTo>
                    <a:lnTo>
                      <a:pt x="259" y="567"/>
                    </a:lnTo>
                    <a:lnTo>
                      <a:pt x="303" y="533"/>
                    </a:lnTo>
                    <a:lnTo>
                      <a:pt x="345" y="498"/>
                    </a:lnTo>
                    <a:lnTo>
                      <a:pt x="385" y="460"/>
                    </a:lnTo>
                    <a:lnTo>
                      <a:pt x="424" y="424"/>
                    </a:lnTo>
                    <a:lnTo>
                      <a:pt x="460" y="385"/>
                    </a:lnTo>
                    <a:lnTo>
                      <a:pt x="498" y="345"/>
                    </a:lnTo>
                    <a:lnTo>
                      <a:pt x="533" y="303"/>
                    </a:lnTo>
                    <a:lnTo>
                      <a:pt x="567" y="259"/>
                    </a:lnTo>
                    <a:lnTo>
                      <a:pt x="599" y="216"/>
                    </a:lnTo>
                    <a:lnTo>
                      <a:pt x="628" y="171"/>
                    </a:lnTo>
                    <a:lnTo>
                      <a:pt x="654" y="126"/>
                    </a:lnTo>
                    <a:lnTo>
                      <a:pt x="675" y="83"/>
                    </a:lnTo>
                    <a:lnTo>
                      <a:pt x="691" y="39"/>
                    </a:lnTo>
                    <a:lnTo>
                      <a:pt x="702" y="0"/>
                    </a:lnTo>
                    <a:close/>
                  </a:path>
                </a:pathLst>
              </a:custGeom>
              <a:solidFill>
                <a:srgbClr val="8DB5CC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7" name="Google Shape;717;p16"/>
              <p:cNvSpPr/>
              <p:nvPr/>
            </p:nvSpPr>
            <p:spPr>
              <a:xfrm>
                <a:off x="16650037" y="1901849"/>
                <a:ext cx="831850" cy="831850"/>
              </a:xfrm>
              <a:custGeom>
                <a:avLst/>
                <a:gdLst/>
                <a:ahLst/>
                <a:cxnLst/>
                <a:rect l="l" t="t" r="r" b="b"/>
                <a:pathLst>
                  <a:path w="2622" h="2622" extrusionOk="0">
                    <a:moveTo>
                      <a:pt x="408" y="2305"/>
                    </a:moveTo>
                    <a:lnTo>
                      <a:pt x="582" y="2480"/>
                    </a:lnTo>
                    <a:lnTo>
                      <a:pt x="440" y="2622"/>
                    </a:lnTo>
                    <a:lnTo>
                      <a:pt x="265" y="2448"/>
                    </a:lnTo>
                    <a:lnTo>
                      <a:pt x="408" y="2305"/>
                    </a:lnTo>
                    <a:close/>
                    <a:moveTo>
                      <a:pt x="640" y="2073"/>
                    </a:moveTo>
                    <a:lnTo>
                      <a:pt x="814" y="2247"/>
                    </a:lnTo>
                    <a:lnTo>
                      <a:pt x="673" y="2390"/>
                    </a:lnTo>
                    <a:lnTo>
                      <a:pt x="498" y="2214"/>
                    </a:lnTo>
                    <a:lnTo>
                      <a:pt x="640" y="2073"/>
                    </a:lnTo>
                    <a:close/>
                    <a:moveTo>
                      <a:pt x="142" y="2040"/>
                    </a:moveTo>
                    <a:lnTo>
                      <a:pt x="317" y="2214"/>
                    </a:lnTo>
                    <a:lnTo>
                      <a:pt x="174" y="2357"/>
                    </a:lnTo>
                    <a:lnTo>
                      <a:pt x="0" y="2182"/>
                    </a:lnTo>
                    <a:lnTo>
                      <a:pt x="142" y="2040"/>
                    </a:lnTo>
                    <a:close/>
                    <a:moveTo>
                      <a:pt x="873" y="1839"/>
                    </a:moveTo>
                    <a:lnTo>
                      <a:pt x="1047" y="2015"/>
                    </a:lnTo>
                    <a:lnTo>
                      <a:pt x="906" y="2156"/>
                    </a:lnTo>
                    <a:lnTo>
                      <a:pt x="731" y="1982"/>
                    </a:lnTo>
                    <a:lnTo>
                      <a:pt x="873" y="1839"/>
                    </a:lnTo>
                    <a:close/>
                    <a:moveTo>
                      <a:pt x="375" y="1808"/>
                    </a:moveTo>
                    <a:lnTo>
                      <a:pt x="549" y="1982"/>
                    </a:lnTo>
                    <a:lnTo>
                      <a:pt x="408" y="2124"/>
                    </a:lnTo>
                    <a:lnTo>
                      <a:pt x="232" y="1949"/>
                    </a:lnTo>
                    <a:lnTo>
                      <a:pt x="375" y="1808"/>
                    </a:lnTo>
                    <a:close/>
                    <a:moveTo>
                      <a:pt x="607" y="1575"/>
                    </a:moveTo>
                    <a:lnTo>
                      <a:pt x="783" y="1749"/>
                    </a:lnTo>
                    <a:lnTo>
                      <a:pt x="640" y="1891"/>
                    </a:lnTo>
                    <a:lnTo>
                      <a:pt x="466" y="1716"/>
                    </a:lnTo>
                    <a:lnTo>
                      <a:pt x="607" y="1575"/>
                    </a:lnTo>
                    <a:close/>
                    <a:moveTo>
                      <a:pt x="1553" y="849"/>
                    </a:moveTo>
                    <a:lnTo>
                      <a:pt x="1828" y="1126"/>
                    </a:lnTo>
                    <a:lnTo>
                      <a:pt x="1824" y="1154"/>
                    </a:lnTo>
                    <a:lnTo>
                      <a:pt x="1813" y="1185"/>
                    </a:lnTo>
                    <a:lnTo>
                      <a:pt x="1799" y="1219"/>
                    </a:lnTo>
                    <a:lnTo>
                      <a:pt x="1781" y="1257"/>
                    </a:lnTo>
                    <a:lnTo>
                      <a:pt x="1760" y="1295"/>
                    </a:lnTo>
                    <a:lnTo>
                      <a:pt x="1733" y="1336"/>
                    </a:lnTo>
                    <a:lnTo>
                      <a:pt x="1704" y="1379"/>
                    </a:lnTo>
                    <a:lnTo>
                      <a:pt x="1671" y="1422"/>
                    </a:lnTo>
                    <a:lnTo>
                      <a:pt x="1636" y="1467"/>
                    </a:lnTo>
                    <a:lnTo>
                      <a:pt x="1596" y="1511"/>
                    </a:lnTo>
                    <a:lnTo>
                      <a:pt x="1554" y="1555"/>
                    </a:lnTo>
                    <a:lnTo>
                      <a:pt x="1511" y="1596"/>
                    </a:lnTo>
                    <a:lnTo>
                      <a:pt x="1467" y="1636"/>
                    </a:lnTo>
                    <a:lnTo>
                      <a:pt x="1422" y="1671"/>
                    </a:lnTo>
                    <a:lnTo>
                      <a:pt x="1379" y="1704"/>
                    </a:lnTo>
                    <a:lnTo>
                      <a:pt x="1336" y="1733"/>
                    </a:lnTo>
                    <a:lnTo>
                      <a:pt x="1295" y="1760"/>
                    </a:lnTo>
                    <a:lnTo>
                      <a:pt x="1257" y="1781"/>
                    </a:lnTo>
                    <a:lnTo>
                      <a:pt x="1219" y="1799"/>
                    </a:lnTo>
                    <a:lnTo>
                      <a:pt x="1185" y="1813"/>
                    </a:lnTo>
                    <a:lnTo>
                      <a:pt x="1154" y="1824"/>
                    </a:lnTo>
                    <a:lnTo>
                      <a:pt x="1126" y="1828"/>
                    </a:lnTo>
                    <a:lnTo>
                      <a:pt x="849" y="1553"/>
                    </a:lnTo>
                    <a:lnTo>
                      <a:pt x="877" y="1547"/>
                    </a:lnTo>
                    <a:lnTo>
                      <a:pt x="908" y="1536"/>
                    </a:lnTo>
                    <a:lnTo>
                      <a:pt x="942" y="1523"/>
                    </a:lnTo>
                    <a:lnTo>
                      <a:pt x="980" y="1504"/>
                    </a:lnTo>
                    <a:lnTo>
                      <a:pt x="1018" y="1483"/>
                    </a:lnTo>
                    <a:lnTo>
                      <a:pt x="1060" y="1457"/>
                    </a:lnTo>
                    <a:lnTo>
                      <a:pt x="1102" y="1427"/>
                    </a:lnTo>
                    <a:lnTo>
                      <a:pt x="1145" y="1396"/>
                    </a:lnTo>
                    <a:lnTo>
                      <a:pt x="1190" y="1359"/>
                    </a:lnTo>
                    <a:lnTo>
                      <a:pt x="1234" y="1321"/>
                    </a:lnTo>
                    <a:lnTo>
                      <a:pt x="1278" y="1278"/>
                    </a:lnTo>
                    <a:lnTo>
                      <a:pt x="1319" y="1234"/>
                    </a:lnTo>
                    <a:lnTo>
                      <a:pt x="1359" y="1190"/>
                    </a:lnTo>
                    <a:lnTo>
                      <a:pt x="1394" y="1145"/>
                    </a:lnTo>
                    <a:lnTo>
                      <a:pt x="1427" y="1102"/>
                    </a:lnTo>
                    <a:lnTo>
                      <a:pt x="1457" y="1060"/>
                    </a:lnTo>
                    <a:lnTo>
                      <a:pt x="1483" y="1018"/>
                    </a:lnTo>
                    <a:lnTo>
                      <a:pt x="1504" y="980"/>
                    </a:lnTo>
                    <a:lnTo>
                      <a:pt x="1523" y="942"/>
                    </a:lnTo>
                    <a:lnTo>
                      <a:pt x="1536" y="908"/>
                    </a:lnTo>
                    <a:lnTo>
                      <a:pt x="1547" y="877"/>
                    </a:lnTo>
                    <a:lnTo>
                      <a:pt x="1553" y="849"/>
                    </a:lnTo>
                    <a:close/>
                    <a:moveTo>
                      <a:pt x="1982" y="731"/>
                    </a:moveTo>
                    <a:lnTo>
                      <a:pt x="2156" y="906"/>
                    </a:lnTo>
                    <a:lnTo>
                      <a:pt x="2015" y="1047"/>
                    </a:lnTo>
                    <a:lnTo>
                      <a:pt x="1839" y="873"/>
                    </a:lnTo>
                    <a:lnTo>
                      <a:pt x="1982" y="731"/>
                    </a:lnTo>
                    <a:close/>
                    <a:moveTo>
                      <a:pt x="2214" y="498"/>
                    </a:moveTo>
                    <a:lnTo>
                      <a:pt x="2390" y="673"/>
                    </a:lnTo>
                    <a:lnTo>
                      <a:pt x="2247" y="814"/>
                    </a:lnTo>
                    <a:lnTo>
                      <a:pt x="2073" y="640"/>
                    </a:lnTo>
                    <a:lnTo>
                      <a:pt x="2214" y="498"/>
                    </a:lnTo>
                    <a:close/>
                    <a:moveTo>
                      <a:pt x="1716" y="466"/>
                    </a:moveTo>
                    <a:lnTo>
                      <a:pt x="1891" y="640"/>
                    </a:lnTo>
                    <a:lnTo>
                      <a:pt x="1749" y="783"/>
                    </a:lnTo>
                    <a:lnTo>
                      <a:pt x="1575" y="607"/>
                    </a:lnTo>
                    <a:lnTo>
                      <a:pt x="1716" y="466"/>
                    </a:lnTo>
                    <a:close/>
                    <a:moveTo>
                      <a:pt x="2448" y="265"/>
                    </a:moveTo>
                    <a:lnTo>
                      <a:pt x="2622" y="440"/>
                    </a:lnTo>
                    <a:lnTo>
                      <a:pt x="2480" y="582"/>
                    </a:lnTo>
                    <a:lnTo>
                      <a:pt x="2305" y="408"/>
                    </a:lnTo>
                    <a:lnTo>
                      <a:pt x="2448" y="265"/>
                    </a:lnTo>
                    <a:close/>
                    <a:moveTo>
                      <a:pt x="1949" y="232"/>
                    </a:moveTo>
                    <a:lnTo>
                      <a:pt x="2124" y="408"/>
                    </a:lnTo>
                    <a:lnTo>
                      <a:pt x="1982" y="549"/>
                    </a:lnTo>
                    <a:lnTo>
                      <a:pt x="1808" y="375"/>
                    </a:lnTo>
                    <a:lnTo>
                      <a:pt x="1949" y="232"/>
                    </a:lnTo>
                    <a:close/>
                    <a:moveTo>
                      <a:pt x="2182" y="0"/>
                    </a:moveTo>
                    <a:lnTo>
                      <a:pt x="2357" y="174"/>
                    </a:lnTo>
                    <a:lnTo>
                      <a:pt x="2214" y="317"/>
                    </a:lnTo>
                    <a:lnTo>
                      <a:pt x="2040" y="142"/>
                    </a:lnTo>
                    <a:lnTo>
                      <a:pt x="2182" y="0"/>
                    </a:lnTo>
                    <a:close/>
                  </a:path>
                </a:pathLst>
              </a:custGeom>
              <a:solidFill>
                <a:srgbClr val="8DB5CC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18" name="Google Shape;718;p16"/>
            <p:cNvGrpSpPr/>
            <p:nvPr/>
          </p:nvGrpSpPr>
          <p:grpSpPr>
            <a:xfrm>
              <a:off x="7432936" y="2335016"/>
              <a:ext cx="784738" cy="511785"/>
              <a:chOff x="2234759" y="2640776"/>
              <a:chExt cx="535701" cy="349370"/>
            </a:xfrm>
          </p:grpSpPr>
          <p:sp>
            <p:nvSpPr>
              <p:cNvPr id="719" name="Google Shape;719;p16"/>
              <p:cNvSpPr/>
              <p:nvPr/>
            </p:nvSpPr>
            <p:spPr>
              <a:xfrm>
                <a:off x="2234759" y="2640776"/>
                <a:ext cx="535701" cy="349370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1256" extrusionOk="0">
                    <a:moveTo>
                      <a:pt x="963" y="0"/>
                    </a:moveTo>
                    <a:lnTo>
                      <a:pt x="983" y="1"/>
                    </a:lnTo>
                    <a:lnTo>
                      <a:pt x="1003" y="6"/>
                    </a:lnTo>
                    <a:lnTo>
                      <a:pt x="1021" y="16"/>
                    </a:lnTo>
                    <a:lnTo>
                      <a:pt x="1873" y="531"/>
                    </a:lnTo>
                    <a:lnTo>
                      <a:pt x="1890" y="545"/>
                    </a:lnTo>
                    <a:lnTo>
                      <a:pt x="1906" y="562"/>
                    </a:lnTo>
                    <a:lnTo>
                      <a:pt x="1917" y="582"/>
                    </a:lnTo>
                    <a:lnTo>
                      <a:pt x="1924" y="604"/>
                    </a:lnTo>
                    <a:lnTo>
                      <a:pt x="1926" y="628"/>
                    </a:lnTo>
                    <a:lnTo>
                      <a:pt x="1924" y="651"/>
                    </a:lnTo>
                    <a:lnTo>
                      <a:pt x="1917" y="672"/>
                    </a:lnTo>
                    <a:lnTo>
                      <a:pt x="1906" y="692"/>
                    </a:lnTo>
                    <a:lnTo>
                      <a:pt x="1892" y="709"/>
                    </a:lnTo>
                    <a:lnTo>
                      <a:pt x="1873" y="724"/>
                    </a:lnTo>
                    <a:lnTo>
                      <a:pt x="1021" y="1239"/>
                    </a:lnTo>
                    <a:lnTo>
                      <a:pt x="1002" y="1249"/>
                    </a:lnTo>
                    <a:lnTo>
                      <a:pt x="983" y="1254"/>
                    </a:lnTo>
                    <a:lnTo>
                      <a:pt x="962" y="1256"/>
                    </a:lnTo>
                    <a:lnTo>
                      <a:pt x="943" y="1254"/>
                    </a:lnTo>
                    <a:lnTo>
                      <a:pt x="923" y="1249"/>
                    </a:lnTo>
                    <a:lnTo>
                      <a:pt x="905" y="1239"/>
                    </a:lnTo>
                    <a:lnTo>
                      <a:pt x="53" y="724"/>
                    </a:lnTo>
                    <a:lnTo>
                      <a:pt x="34" y="709"/>
                    </a:lnTo>
                    <a:lnTo>
                      <a:pt x="20" y="692"/>
                    </a:lnTo>
                    <a:lnTo>
                      <a:pt x="9" y="672"/>
                    </a:lnTo>
                    <a:lnTo>
                      <a:pt x="2" y="651"/>
                    </a:lnTo>
                    <a:lnTo>
                      <a:pt x="0" y="628"/>
                    </a:lnTo>
                    <a:lnTo>
                      <a:pt x="2" y="604"/>
                    </a:lnTo>
                    <a:lnTo>
                      <a:pt x="9" y="582"/>
                    </a:lnTo>
                    <a:lnTo>
                      <a:pt x="20" y="562"/>
                    </a:lnTo>
                    <a:lnTo>
                      <a:pt x="34" y="545"/>
                    </a:lnTo>
                    <a:lnTo>
                      <a:pt x="53" y="531"/>
                    </a:lnTo>
                    <a:lnTo>
                      <a:pt x="905" y="16"/>
                    </a:lnTo>
                    <a:lnTo>
                      <a:pt x="923" y="6"/>
                    </a:lnTo>
                    <a:lnTo>
                      <a:pt x="943" y="1"/>
                    </a:lnTo>
                    <a:lnTo>
                      <a:pt x="963" y="0"/>
                    </a:lnTo>
                    <a:close/>
                  </a:path>
                </a:pathLst>
              </a:custGeom>
              <a:noFill/>
              <a:ln w="38100" cap="flat" cmpd="sng">
                <a:solidFill>
                  <a:srgbClr val="8DB5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0" name="Google Shape;720;p16"/>
              <p:cNvSpPr/>
              <p:nvPr/>
            </p:nvSpPr>
            <p:spPr>
              <a:xfrm>
                <a:off x="2357039" y="2700945"/>
                <a:ext cx="362957" cy="227090"/>
              </a:xfrm>
              <a:custGeom>
                <a:avLst/>
                <a:gdLst/>
                <a:ahLst/>
                <a:cxnLst/>
                <a:rect l="l" t="t" r="r" b="b"/>
                <a:pathLst>
                  <a:path w="1306" h="817" extrusionOk="0">
                    <a:moveTo>
                      <a:pt x="519" y="522"/>
                    </a:moveTo>
                    <a:lnTo>
                      <a:pt x="536" y="523"/>
                    </a:lnTo>
                    <a:lnTo>
                      <a:pt x="552" y="527"/>
                    </a:lnTo>
                    <a:lnTo>
                      <a:pt x="568" y="533"/>
                    </a:lnTo>
                    <a:lnTo>
                      <a:pt x="582" y="541"/>
                    </a:lnTo>
                    <a:lnTo>
                      <a:pt x="592" y="551"/>
                    </a:lnTo>
                    <a:lnTo>
                      <a:pt x="598" y="562"/>
                    </a:lnTo>
                    <a:lnTo>
                      <a:pt x="600" y="574"/>
                    </a:lnTo>
                    <a:lnTo>
                      <a:pt x="598" y="586"/>
                    </a:lnTo>
                    <a:lnTo>
                      <a:pt x="592" y="596"/>
                    </a:lnTo>
                    <a:lnTo>
                      <a:pt x="579" y="608"/>
                    </a:lnTo>
                    <a:lnTo>
                      <a:pt x="562" y="617"/>
                    </a:lnTo>
                    <a:lnTo>
                      <a:pt x="541" y="623"/>
                    </a:lnTo>
                    <a:lnTo>
                      <a:pt x="519" y="625"/>
                    </a:lnTo>
                    <a:lnTo>
                      <a:pt x="502" y="624"/>
                    </a:lnTo>
                    <a:lnTo>
                      <a:pt x="486" y="621"/>
                    </a:lnTo>
                    <a:lnTo>
                      <a:pt x="469" y="614"/>
                    </a:lnTo>
                    <a:lnTo>
                      <a:pt x="455" y="606"/>
                    </a:lnTo>
                    <a:lnTo>
                      <a:pt x="445" y="596"/>
                    </a:lnTo>
                    <a:lnTo>
                      <a:pt x="438" y="585"/>
                    </a:lnTo>
                    <a:lnTo>
                      <a:pt x="437" y="573"/>
                    </a:lnTo>
                    <a:lnTo>
                      <a:pt x="440" y="561"/>
                    </a:lnTo>
                    <a:lnTo>
                      <a:pt x="445" y="551"/>
                    </a:lnTo>
                    <a:lnTo>
                      <a:pt x="458" y="539"/>
                    </a:lnTo>
                    <a:lnTo>
                      <a:pt x="475" y="530"/>
                    </a:lnTo>
                    <a:lnTo>
                      <a:pt x="496" y="524"/>
                    </a:lnTo>
                    <a:lnTo>
                      <a:pt x="519" y="522"/>
                    </a:lnTo>
                    <a:close/>
                    <a:moveTo>
                      <a:pt x="984" y="471"/>
                    </a:moveTo>
                    <a:lnTo>
                      <a:pt x="997" y="472"/>
                    </a:lnTo>
                    <a:lnTo>
                      <a:pt x="1011" y="474"/>
                    </a:lnTo>
                    <a:lnTo>
                      <a:pt x="1030" y="481"/>
                    </a:lnTo>
                    <a:lnTo>
                      <a:pt x="1044" y="492"/>
                    </a:lnTo>
                    <a:lnTo>
                      <a:pt x="1051" y="505"/>
                    </a:lnTo>
                    <a:lnTo>
                      <a:pt x="1053" y="515"/>
                    </a:lnTo>
                    <a:lnTo>
                      <a:pt x="1051" y="524"/>
                    </a:lnTo>
                    <a:lnTo>
                      <a:pt x="1046" y="534"/>
                    </a:lnTo>
                    <a:lnTo>
                      <a:pt x="1034" y="545"/>
                    </a:lnTo>
                    <a:lnTo>
                      <a:pt x="1019" y="552"/>
                    </a:lnTo>
                    <a:lnTo>
                      <a:pt x="1003" y="557"/>
                    </a:lnTo>
                    <a:lnTo>
                      <a:pt x="983" y="559"/>
                    </a:lnTo>
                    <a:lnTo>
                      <a:pt x="969" y="558"/>
                    </a:lnTo>
                    <a:lnTo>
                      <a:pt x="955" y="555"/>
                    </a:lnTo>
                    <a:lnTo>
                      <a:pt x="936" y="548"/>
                    </a:lnTo>
                    <a:lnTo>
                      <a:pt x="922" y="537"/>
                    </a:lnTo>
                    <a:lnTo>
                      <a:pt x="915" y="523"/>
                    </a:lnTo>
                    <a:lnTo>
                      <a:pt x="913" y="514"/>
                    </a:lnTo>
                    <a:lnTo>
                      <a:pt x="915" y="504"/>
                    </a:lnTo>
                    <a:lnTo>
                      <a:pt x="920" y="495"/>
                    </a:lnTo>
                    <a:lnTo>
                      <a:pt x="931" y="485"/>
                    </a:lnTo>
                    <a:lnTo>
                      <a:pt x="946" y="477"/>
                    </a:lnTo>
                    <a:lnTo>
                      <a:pt x="964" y="473"/>
                    </a:lnTo>
                    <a:lnTo>
                      <a:pt x="984" y="471"/>
                    </a:lnTo>
                    <a:close/>
                    <a:moveTo>
                      <a:pt x="82" y="423"/>
                    </a:moveTo>
                    <a:lnTo>
                      <a:pt x="97" y="424"/>
                    </a:lnTo>
                    <a:lnTo>
                      <a:pt x="111" y="427"/>
                    </a:lnTo>
                    <a:lnTo>
                      <a:pt x="125" y="433"/>
                    </a:lnTo>
                    <a:lnTo>
                      <a:pt x="136" y="439"/>
                    </a:lnTo>
                    <a:lnTo>
                      <a:pt x="146" y="448"/>
                    </a:lnTo>
                    <a:lnTo>
                      <a:pt x="151" y="458"/>
                    </a:lnTo>
                    <a:lnTo>
                      <a:pt x="152" y="468"/>
                    </a:lnTo>
                    <a:lnTo>
                      <a:pt x="150" y="478"/>
                    </a:lnTo>
                    <a:lnTo>
                      <a:pt x="145" y="487"/>
                    </a:lnTo>
                    <a:lnTo>
                      <a:pt x="134" y="497"/>
                    </a:lnTo>
                    <a:lnTo>
                      <a:pt x="119" y="505"/>
                    </a:lnTo>
                    <a:lnTo>
                      <a:pt x="102" y="510"/>
                    </a:lnTo>
                    <a:lnTo>
                      <a:pt x="82" y="512"/>
                    </a:lnTo>
                    <a:lnTo>
                      <a:pt x="68" y="511"/>
                    </a:lnTo>
                    <a:lnTo>
                      <a:pt x="54" y="508"/>
                    </a:lnTo>
                    <a:lnTo>
                      <a:pt x="36" y="500"/>
                    </a:lnTo>
                    <a:lnTo>
                      <a:pt x="22" y="490"/>
                    </a:lnTo>
                    <a:lnTo>
                      <a:pt x="14" y="477"/>
                    </a:lnTo>
                    <a:lnTo>
                      <a:pt x="13" y="466"/>
                    </a:lnTo>
                    <a:lnTo>
                      <a:pt x="15" y="457"/>
                    </a:lnTo>
                    <a:lnTo>
                      <a:pt x="20" y="448"/>
                    </a:lnTo>
                    <a:lnTo>
                      <a:pt x="31" y="438"/>
                    </a:lnTo>
                    <a:lnTo>
                      <a:pt x="46" y="430"/>
                    </a:lnTo>
                    <a:lnTo>
                      <a:pt x="63" y="425"/>
                    </a:lnTo>
                    <a:lnTo>
                      <a:pt x="82" y="423"/>
                    </a:lnTo>
                    <a:close/>
                    <a:moveTo>
                      <a:pt x="771" y="138"/>
                    </a:moveTo>
                    <a:lnTo>
                      <a:pt x="783" y="139"/>
                    </a:lnTo>
                    <a:lnTo>
                      <a:pt x="796" y="141"/>
                    </a:lnTo>
                    <a:lnTo>
                      <a:pt x="811" y="147"/>
                    </a:lnTo>
                    <a:lnTo>
                      <a:pt x="823" y="157"/>
                    </a:lnTo>
                    <a:lnTo>
                      <a:pt x="829" y="167"/>
                    </a:lnTo>
                    <a:lnTo>
                      <a:pt x="830" y="181"/>
                    </a:lnTo>
                    <a:lnTo>
                      <a:pt x="825" y="194"/>
                    </a:lnTo>
                    <a:lnTo>
                      <a:pt x="816" y="202"/>
                    </a:lnTo>
                    <a:lnTo>
                      <a:pt x="803" y="209"/>
                    </a:lnTo>
                    <a:lnTo>
                      <a:pt x="787" y="213"/>
                    </a:lnTo>
                    <a:lnTo>
                      <a:pt x="771" y="215"/>
                    </a:lnTo>
                    <a:lnTo>
                      <a:pt x="759" y="214"/>
                    </a:lnTo>
                    <a:lnTo>
                      <a:pt x="747" y="212"/>
                    </a:lnTo>
                    <a:lnTo>
                      <a:pt x="730" y="205"/>
                    </a:lnTo>
                    <a:lnTo>
                      <a:pt x="718" y="196"/>
                    </a:lnTo>
                    <a:lnTo>
                      <a:pt x="712" y="184"/>
                    </a:lnTo>
                    <a:lnTo>
                      <a:pt x="711" y="172"/>
                    </a:lnTo>
                    <a:lnTo>
                      <a:pt x="716" y="159"/>
                    </a:lnTo>
                    <a:lnTo>
                      <a:pt x="726" y="150"/>
                    </a:lnTo>
                    <a:lnTo>
                      <a:pt x="738" y="143"/>
                    </a:lnTo>
                    <a:lnTo>
                      <a:pt x="754" y="139"/>
                    </a:lnTo>
                    <a:lnTo>
                      <a:pt x="771" y="138"/>
                    </a:lnTo>
                    <a:close/>
                    <a:moveTo>
                      <a:pt x="575" y="107"/>
                    </a:moveTo>
                    <a:lnTo>
                      <a:pt x="587" y="108"/>
                    </a:lnTo>
                    <a:lnTo>
                      <a:pt x="598" y="110"/>
                    </a:lnTo>
                    <a:lnTo>
                      <a:pt x="614" y="117"/>
                    </a:lnTo>
                    <a:lnTo>
                      <a:pt x="625" y="125"/>
                    </a:lnTo>
                    <a:lnTo>
                      <a:pt x="632" y="137"/>
                    </a:lnTo>
                    <a:lnTo>
                      <a:pt x="633" y="149"/>
                    </a:lnTo>
                    <a:lnTo>
                      <a:pt x="628" y="161"/>
                    </a:lnTo>
                    <a:lnTo>
                      <a:pt x="618" y="170"/>
                    </a:lnTo>
                    <a:lnTo>
                      <a:pt x="605" y="176"/>
                    </a:lnTo>
                    <a:lnTo>
                      <a:pt x="592" y="180"/>
                    </a:lnTo>
                    <a:lnTo>
                      <a:pt x="575" y="182"/>
                    </a:lnTo>
                    <a:lnTo>
                      <a:pt x="552" y="179"/>
                    </a:lnTo>
                    <a:lnTo>
                      <a:pt x="537" y="173"/>
                    </a:lnTo>
                    <a:lnTo>
                      <a:pt x="525" y="163"/>
                    </a:lnTo>
                    <a:lnTo>
                      <a:pt x="519" y="153"/>
                    </a:lnTo>
                    <a:lnTo>
                      <a:pt x="518" y="140"/>
                    </a:lnTo>
                    <a:lnTo>
                      <a:pt x="523" y="128"/>
                    </a:lnTo>
                    <a:lnTo>
                      <a:pt x="533" y="120"/>
                    </a:lnTo>
                    <a:lnTo>
                      <a:pt x="544" y="112"/>
                    </a:lnTo>
                    <a:lnTo>
                      <a:pt x="559" y="109"/>
                    </a:lnTo>
                    <a:lnTo>
                      <a:pt x="575" y="107"/>
                    </a:lnTo>
                    <a:close/>
                    <a:moveTo>
                      <a:pt x="354" y="0"/>
                    </a:moveTo>
                    <a:lnTo>
                      <a:pt x="379" y="36"/>
                    </a:lnTo>
                    <a:lnTo>
                      <a:pt x="398" y="73"/>
                    </a:lnTo>
                    <a:lnTo>
                      <a:pt x="410" y="111"/>
                    </a:lnTo>
                    <a:lnTo>
                      <a:pt x="413" y="150"/>
                    </a:lnTo>
                    <a:lnTo>
                      <a:pt x="410" y="187"/>
                    </a:lnTo>
                    <a:lnTo>
                      <a:pt x="400" y="224"/>
                    </a:lnTo>
                    <a:lnTo>
                      <a:pt x="384" y="259"/>
                    </a:lnTo>
                    <a:lnTo>
                      <a:pt x="361" y="293"/>
                    </a:lnTo>
                    <a:lnTo>
                      <a:pt x="332" y="326"/>
                    </a:lnTo>
                    <a:lnTo>
                      <a:pt x="297" y="356"/>
                    </a:lnTo>
                    <a:lnTo>
                      <a:pt x="327" y="396"/>
                    </a:lnTo>
                    <a:lnTo>
                      <a:pt x="405" y="375"/>
                    </a:lnTo>
                    <a:lnTo>
                      <a:pt x="485" y="360"/>
                    </a:lnTo>
                    <a:lnTo>
                      <a:pt x="566" y="348"/>
                    </a:lnTo>
                    <a:lnTo>
                      <a:pt x="651" y="342"/>
                    </a:lnTo>
                    <a:lnTo>
                      <a:pt x="735" y="340"/>
                    </a:lnTo>
                    <a:lnTo>
                      <a:pt x="824" y="342"/>
                    </a:lnTo>
                    <a:lnTo>
                      <a:pt x="910" y="349"/>
                    </a:lnTo>
                    <a:lnTo>
                      <a:pt x="994" y="361"/>
                    </a:lnTo>
                    <a:lnTo>
                      <a:pt x="1077" y="378"/>
                    </a:lnTo>
                    <a:lnTo>
                      <a:pt x="1156" y="399"/>
                    </a:lnTo>
                    <a:lnTo>
                      <a:pt x="1233" y="425"/>
                    </a:lnTo>
                    <a:lnTo>
                      <a:pt x="1306" y="455"/>
                    </a:lnTo>
                    <a:lnTo>
                      <a:pt x="1246" y="492"/>
                    </a:lnTo>
                    <a:lnTo>
                      <a:pt x="1171" y="463"/>
                    </a:lnTo>
                    <a:lnTo>
                      <a:pt x="1092" y="439"/>
                    </a:lnTo>
                    <a:lnTo>
                      <a:pt x="1012" y="421"/>
                    </a:lnTo>
                    <a:lnTo>
                      <a:pt x="929" y="406"/>
                    </a:lnTo>
                    <a:lnTo>
                      <a:pt x="844" y="398"/>
                    </a:lnTo>
                    <a:lnTo>
                      <a:pt x="759" y="393"/>
                    </a:lnTo>
                    <a:lnTo>
                      <a:pt x="745" y="434"/>
                    </a:lnTo>
                    <a:lnTo>
                      <a:pt x="736" y="474"/>
                    </a:lnTo>
                    <a:lnTo>
                      <a:pt x="734" y="515"/>
                    </a:lnTo>
                    <a:lnTo>
                      <a:pt x="737" y="564"/>
                    </a:lnTo>
                    <a:lnTo>
                      <a:pt x="749" y="610"/>
                    </a:lnTo>
                    <a:lnTo>
                      <a:pt x="767" y="656"/>
                    </a:lnTo>
                    <a:lnTo>
                      <a:pt x="792" y="702"/>
                    </a:lnTo>
                    <a:lnTo>
                      <a:pt x="825" y="746"/>
                    </a:lnTo>
                    <a:lnTo>
                      <a:pt x="764" y="783"/>
                    </a:lnTo>
                    <a:lnTo>
                      <a:pt x="730" y="741"/>
                    </a:lnTo>
                    <a:lnTo>
                      <a:pt x="703" y="698"/>
                    </a:lnTo>
                    <a:lnTo>
                      <a:pt x="680" y="653"/>
                    </a:lnTo>
                    <a:lnTo>
                      <a:pt x="665" y="608"/>
                    </a:lnTo>
                    <a:lnTo>
                      <a:pt x="655" y="561"/>
                    </a:lnTo>
                    <a:lnTo>
                      <a:pt x="652" y="515"/>
                    </a:lnTo>
                    <a:lnTo>
                      <a:pt x="654" y="475"/>
                    </a:lnTo>
                    <a:lnTo>
                      <a:pt x="661" y="435"/>
                    </a:lnTo>
                    <a:lnTo>
                      <a:pt x="673" y="395"/>
                    </a:lnTo>
                    <a:lnTo>
                      <a:pt x="592" y="401"/>
                    </a:lnTo>
                    <a:lnTo>
                      <a:pt x="511" y="410"/>
                    </a:lnTo>
                    <a:lnTo>
                      <a:pt x="433" y="426"/>
                    </a:lnTo>
                    <a:lnTo>
                      <a:pt x="357" y="445"/>
                    </a:lnTo>
                    <a:lnTo>
                      <a:pt x="375" y="487"/>
                    </a:lnTo>
                    <a:lnTo>
                      <a:pt x="389" y="529"/>
                    </a:lnTo>
                    <a:lnTo>
                      <a:pt x="396" y="572"/>
                    </a:lnTo>
                    <a:lnTo>
                      <a:pt x="399" y="614"/>
                    </a:lnTo>
                    <a:lnTo>
                      <a:pt x="396" y="655"/>
                    </a:lnTo>
                    <a:lnTo>
                      <a:pt x="389" y="697"/>
                    </a:lnTo>
                    <a:lnTo>
                      <a:pt x="377" y="738"/>
                    </a:lnTo>
                    <a:lnTo>
                      <a:pt x="359" y="778"/>
                    </a:lnTo>
                    <a:lnTo>
                      <a:pt x="337" y="817"/>
                    </a:lnTo>
                    <a:lnTo>
                      <a:pt x="273" y="778"/>
                    </a:lnTo>
                    <a:lnTo>
                      <a:pt x="292" y="738"/>
                    </a:lnTo>
                    <a:lnTo>
                      <a:pt x="305" y="697"/>
                    </a:lnTo>
                    <a:lnTo>
                      <a:pt x="314" y="655"/>
                    </a:lnTo>
                    <a:lnTo>
                      <a:pt x="317" y="614"/>
                    </a:lnTo>
                    <a:lnTo>
                      <a:pt x="314" y="568"/>
                    </a:lnTo>
                    <a:lnTo>
                      <a:pt x="303" y="522"/>
                    </a:lnTo>
                    <a:lnTo>
                      <a:pt x="286" y="478"/>
                    </a:lnTo>
                    <a:lnTo>
                      <a:pt x="263" y="435"/>
                    </a:lnTo>
                    <a:lnTo>
                      <a:pt x="235" y="393"/>
                    </a:lnTo>
                    <a:lnTo>
                      <a:pt x="199" y="353"/>
                    </a:lnTo>
                    <a:lnTo>
                      <a:pt x="157" y="315"/>
                    </a:lnTo>
                    <a:lnTo>
                      <a:pt x="110" y="279"/>
                    </a:lnTo>
                    <a:lnTo>
                      <a:pt x="58" y="246"/>
                    </a:lnTo>
                    <a:lnTo>
                      <a:pt x="0" y="215"/>
                    </a:lnTo>
                    <a:lnTo>
                      <a:pt x="59" y="179"/>
                    </a:lnTo>
                    <a:lnTo>
                      <a:pt x="114" y="208"/>
                    </a:lnTo>
                    <a:lnTo>
                      <a:pt x="164" y="238"/>
                    </a:lnTo>
                    <a:lnTo>
                      <a:pt x="210" y="272"/>
                    </a:lnTo>
                    <a:lnTo>
                      <a:pt x="252" y="308"/>
                    </a:lnTo>
                    <a:lnTo>
                      <a:pt x="280" y="278"/>
                    </a:lnTo>
                    <a:lnTo>
                      <a:pt x="302" y="249"/>
                    </a:lnTo>
                    <a:lnTo>
                      <a:pt x="318" y="217"/>
                    </a:lnTo>
                    <a:lnTo>
                      <a:pt x="328" y="184"/>
                    </a:lnTo>
                    <a:lnTo>
                      <a:pt x="332" y="150"/>
                    </a:lnTo>
                    <a:lnTo>
                      <a:pt x="329" y="122"/>
                    </a:lnTo>
                    <a:lnTo>
                      <a:pt x="321" y="93"/>
                    </a:lnTo>
                    <a:lnTo>
                      <a:pt x="309" y="66"/>
                    </a:lnTo>
                    <a:lnTo>
                      <a:pt x="291" y="39"/>
                    </a:lnTo>
                    <a:lnTo>
                      <a:pt x="354" y="0"/>
                    </a:lnTo>
                    <a:close/>
                  </a:path>
                </a:pathLst>
              </a:custGeom>
              <a:solidFill>
                <a:srgbClr val="8DB5CC"/>
              </a:solidFill>
              <a:ln w="9525" cap="flat" cmpd="sng">
                <a:solidFill>
                  <a:srgbClr val="8DB5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721" name="Google Shape;721;p16"/>
            <p:cNvSpPr/>
            <p:nvPr/>
          </p:nvSpPr>
          <p:spPr>
            <a:xfrm>
              <a:off x="7923005" y="2137473"/>
              <a:ext cx="290261" cy="428970"/>
            </a:xfrm>
            <a:custGeom>
              <a:avLst/>
              <a:gdLst/>
              <a:ahLst/>
              <a:cxnLst/>
              <a:rect l="l" t="t" r="r" b="b"/>
              <a:pathLst>
                <a:path w="789" h="1166" extrusionOk="0">
                  <a:moveTo>
                    <a:pt x="241" y="436"/>
                  </a:moveTo>
                  <a:lnTo>
                    <a:pt x="266" y="438"/>
                  </a:lnTo>
                  <a:lnTo>
                    <a:pt x="291" y="447"/>
                  </a:lnTo>
                  <a:lnTo>
                    <a:pt x="312" y="460"/>
                  </a:lnTo>
                  <a:lnTo>
                    <a:pt x="329" y="477"/>
                  </a:lnTo>
                  <a:lnTo>
                    <a:pt x="342" y="498"/>
                  </a:lnTo>
                  <a:lnTo>
                    <a:pt x="351" y="523"/>
                  </a:lnTo>
                  <a:lnTo>
                    <a:pt x="353" y="548"/>
                  </a:lnTo>
                  <a:lnTo>
                    <a:pt x="351" y="572"/>
                  </a:lnTo>
                  <a:lnTo>
                    <a:pt x="343" y="594"/>
                  </a:lnTo>
                  <a:lnTo>
                    <a:pt x="332" y="615"/>
                  </a:lnTo>
                  <a:lnTo>
                    <a:pt x="316" y="631"/>
                  </a:lnTo>
                  <a:lnTo>
                    <a:pt x="297" y="645"/>
                  </a:lnTo>
                  <a:lnTo>
                    <a:pt x="297" y="1110"/>
                  </a:lnTo>
                  <a:lnTo>
                    <a:pt x="295" y="1127"/>
                  </a:lnTo>
                  <a:lnTo>
                    <a:pt x="289" y="1142"/>
                  </a:lnTo>
                  <a:lnTo>
                    <a:pt x="280" y="1152"/>
                  </a:lnTo>
                  <a:lnTo>
                    <a:pt x="268" y="1161"/>
                  </a:lnTo>
                  <a:lnTo>
                    <a:pt x="255" y="1165"/>
                  </a:lnTo>
                  <a:lnTo>
                    <a:pt x="241" y="1166"/>
                  </a:lnTo>
                  <a:lnTo>
                    <a:pt x="227" y="1165"/>
                  </a:lnTo>
                  <a:lnTo>
                    <a:pt x="214" y="1161"/>
                  </a:lnTo>
                  <a:lnTo>
                    <a:pt x="202" y="1152"/>
                  </a:lnTo>
                  <a:lnTo>
                    <a:pt x="193" y="1142"/>
                  </a:lnTo>
                  <a:lnTo>
                    <a:pt x="187" y="1127"/>
                  </a:lnTo>
                  <a:lnTo>
                    <a:pt x="185" y="1110"/>
                  </a:lnTo>
                  <a:lnTo>
                    <a:pt x="185" y="645"/>
                  </a:lnTo>
                  <a:lnTo>
                    <a:pt x="166" y="631"/>
                  </a:lnTo>
                  <a:lnTo>
                    <a:pt x="150" y="615"/>
                  </a:lnTo>
                  <a:lnTo>
                    <a:pt x="139" y="594"/>
                  </a:lnTo>
                  <a:lnTo>
                    <a:pt x="131" y="572"/>
                  </a:lnTo>
                  <a:lnTo>
                    <a:pt x="129" y="548"/>
                  </a:lnTo>
                  <a:lnTo>
                    <a:pt x="131" y="523"/>
                  </a:lnTo>
                  <a:lnTo>
                    <a:pt x="140" y="498"/>
                  </a:lnTo>
                  <a:lnTo>
                    <a:pt x="153" y="477"/>
                  </a:lnTo>
                  <a:lnTo>
                    <a:pt x="170" y="460"/>
                  </a:lnTo>
                  <a:lnTo>
                    <a:pt x="191" y="447"/>
                  </a:lnTo>
                  <a:lnTo>
                    <a:pt x="216" y="438"/>
                  </a:lnTo>
                  <a:lnTo>
                    <a:pt x="241" y="436"/>
                  </a:lnTo>
                  <a:close/>
                  <a:moveTo>
                    <a:pt x="241" y="225"/>
                  </a:moveTo>
                  <a:lnTo>
                    <a:pt x="285" y="228"/>
                  </a:lnTo>
                  <a:lnTo>
                    <a:pt x="327" y="236"/>
                  </a:lnTo>
                  <a:lnTo>
                    <a:pt x="367" y="250"/>
                  </a:lnTo>
                  <a:lnTo>
                    <a:pt x="404" y="269"/>
                  </a:lnTo>
                  <a:lnTo>
                    <a:pt x="439" y="292"/>
                  </a:lnTo>
                  <a:lnTo>
                    <a:pt x="469" y="320"/>
                  </a:lnTo>
                  <a:lnTo>
                    <a:pt x="497" y="350"/>
                  </a:lnTo>
                  <a:lnTo>
                    <a:pt x="520" y="385"/>
                  </a:lnTo>
                  <a:lnTo>
                    <a:pt x="539" y="422"/>
                  </a:lnTo>
                  <a:lnTo>
                    <a:pt x="553" y="462"/>
                  </a:lnTo>
                  <a:lnTo>
                    <a:pt x="561" y="504"/>
                  </a:lnTo>
                  <a:lnTo>
                    <a:pt x="564" y="548"/>
                  </a:lnTo>
                  <a:lnTo>
                    <a:pt x="562" y="587"/>
                  </a:lnTo>
                  <a:lnTo>
                    <a:pt x="555" y="626"/>
                  </a:lnTo>
                  <a:lnTo>
                    <a:pt x="542" y="664"/>
                  </a:lnTo>
                  <a:lnTo>
                    <a:pt x="526" y="700"/>
                  </a:lnTo>
                  <a:lnTo>
                    <a:pt x="452" y="657"/>
                  </a:lnTo>
                  <a:lnTo>
                    <a:pt x="468" y="622"/>
                  </a:lnTo>
                  <a:lnTo>
                    <a:pt x="477" y="585"/>
                  </a:lnTo>
                  <a:lnTo>
                    <a:pt x="480" y="548"/>
                  </a:lnTo>
                  <a:lnTo>
                    <a:pt x="477" y="509"/>
                  </a:lnTo>
                  <a:lnTo>
                    <a:pt x="468" y="473"/>
                  </a:lnTo>
                  <a:lnTo>
                    <a:pt x="453" y="438"/>
                  </a:lnTo>
                  <a:lnTo>
                    <a:pt x="434" y="406"/>
                  </a:lnTo>
                  <a:lnTo>
                    <a:pt x="410" y="379"/>
                  </a:lnTo>
                  <a:lnTo>
                    <a:pt x="383" y="355"/>
                  </a:lnTo>
                  <a:lnTo>
                    <a:pt x="351" y="336"/>
                  </a:lnTo>
                  <a:lnTo>
                    <a:pt x="316" y="321"/>
                  </a:lnTo>
                  <a:lnTo>
                    <a:pt x="280" y="312"/>
                  </a:lnTo>
                  <a:lnTo>
                    <a:pt x="241" y="309"/>
                  </a:lnTo>
                  <a:lnTo>
                    <a:pt x="208" y="311"/>
                  </a:lnTo>
                  <a:lnTo>
                    <a:pt x="176" y="319"/>
                  </a:lnTo>
                  <a:lnTo>
                    <a:pt x="144" y="330"/>
                  </a:lnTo>
                  <a:lnTo>
                    <a:pt x="104" y="255"/>
                  </a:lnTo>
                  <a:lnTo>
                    <a:pt x="136" y="242"/>
                  </a:lnTo>
                  <a:lnTo>
                    <a:pt x="171" y="232"/>
                  </a:lnTo>
                  <a:lnTo>
                    <a:pt x="205" y="227"/>
                  </a:lnTo>
                  <a:lnTo>
                    <a:pt x="241" y="225"/>
                  </a:lnTo>
                  <a:close/>
                  <a:moveTo>
                    <a:pt x="241" y="0"/>
                  </a:moveTo>
                  <a:lnTo>
                    <a:pt x="300" y="3"/>
                  </a:lnTo>
                  <a:lnTo>
                    <a:pt x="358" y="12"/>
                  </a:lnTo>
                  <a:lnTo>
                    <a:pt x="414" y="28"/>
                  </a:lnTo>
                  <a:lnTo>
                    <a:pt x="467" y="48"/>
                  </a:lnTo>
                  <a:lnTo>
                    <a:pt x="518" y="75"/>
                  </a:lnTo>
                  <a:lnTo>
                    <a:pt x="564" y="105"/>
                  </a:lnTo>
                  <a:lnTo>
                    <a:pt x="609" y="141"/>
                  </a:lnTo>
                  <a:lnTo>
                    <a:pt x="648" y="180"/>
                  </a:lnTo>
                  <a:lnTo>
                    <a:pt x="684" y="225"/>
                  </a:lnTo>
                  <a:lnTo>
                    <a:pt x="714" y="271"/>
                  </a:lnTo>
                  <a:lnTo>
                    <a:pt x="741" y="322"/>
                  </a:lnTo>
                  <a:lnTo>
                    <a:pt x="761" y="375"/>
                  </a:lnTo>
                  <a:lnTo>
                    <a:pt x="777" y="431"/>
                  </a:lnTo>
                  <a:lnTo>
                    <a:pt x="786" y="489"/>
                  </a:lnTo>
                  <a:lnTo>
                    <a:pt x="789" y="548"/>
                  </a:lnTo>
                  <a:lnTo>
                    <a:pt x="786" y="604"/>
                  </a:lnTo>
                  <a:lnTo>
                    <a:pt x="778" y="659"/>
                  </a:lnTo>
                  <a:lnTo>
                    <a:pt x="764" y="713"/>
                  </a:lnTo>
                  <a:lnTo>
                    <a:pt x="744" y="765"/>
                  </a:lnTo>
                  <a:lnTo>
                    <a:pt x="720" y="815"/>
                  </a:lnTo>
                  <a:lnTo>
                    <a:pt x="647" y="772"/>
                  </a:lnTo>
                  <a:lnTo>
                    <a:pt x="668" y="730"/>
                  </a:lnTo>
                  <a:lnTo>
                    <a:pt x="684" y="685"/>
                  </a:lnTo>
                  <a:lnTo>
                    <a:pt x="695" y="641"/>
                  </a:lnTo>
                  <a:lnTo>
                    <a:pt x="703" y="594"/>
                  </a:lnTo>
                  <a:lnTo>
                    <a:pt x="705" y="548"/>
                  </a:lnTo>
                  <a:lnTo>
                    <a:pt x="702" y="494"/>
                  </a:lnTo>
                  <a:lnTo>
                    <a:pt x="693" y="441"/>
                  </a:lnTo>
                  <a:lnTo>
                    <a:pt x="678" y="392"/>
                  </a:lnTo>
                  <a:lnTo>
                    <a:pt x="657" y="344"/>
                  </a:lnTo>
                  <a:lnTo>
                    <a:pt x="633" y="300"/>
                  </a:lnTo>
                  <a:lnTo>
                    <a:pt x="603" y="258"/>
                  </a:lnTo>
                  <a:lnTo>
                    <a:pt x="568" y="221"/>
                  </a:lnTo>
                  <a:lnTo>
                    <a:pt x="531" y="186"/>
                  </a:lnTo>
                  <a:lnTo>
                    <a:pt x="489" y="156"/>
                  </a:lnTo>
                  <a:lnTo>
                    <a:pt x="445" y="132"/>
                  </a:lnTo>
                  <a:lnTo>
                    <a:pt x="397" y="111"/>
                  </a:lnTo>
                  <a:lnTo>
                    <a:pt x="348" y="96"/>
                  </a:lnTo>
                  <a:lnTo>
                    <a:pt x="295" y="87"/>
                  </a:lnTo>
                  <a:lnTo>
                    <a:pt x="241" y="84"/>
                  </a:lnTo>
                  <a:lnTo>
                    <a:pt x="188" y="87"/>
                  </a:lnTo>
                  <a:lnTo>
                    <a:pt x="137" y="96"/>
                  </a:lnTo>
                  <a:lnTo>
                    <a:pt x="88" y="111"/>
                  </a:lnTo>
                  <a:lnTo>
                    <a:pt x="39" y="131"/>
                  </a:lnTo>
                  <a:lnTo>
                    <a:pt x="0" y="56"/>
                  </a:lnTo>
                  <a:lnTo>
                    <a:pt x="46" y="36"/>
                  </a:lnTo>
                  <a:lnTo>
                    <a:pt x="93" y="20"/>
                  </a:lnTo>
                  <a:lnTo>
                    <a:pt x="142" y="9"/>
                  </a:lnTo>
                  <a:lnTo>
                    <a:pt x="191" y="2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8DB5CC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22" name="Google Shape;722;p16"/>
          <p:cNvSpPr/>
          <p:nvPr/>
        </p:nvSpPr>
        <p:spPr>
          <a:xfrm rot="10800000">
            <a:off x="1793767" y="1883599"/>
            <a:ext cx="1463039" cy="1463040"/>
          </a:xfrm>
          <a:prstGeom prst="ellipse">
            <a:avLst/>
          </a:prstGeom>
          <a:solidFill>
            <a:srgbClr val="178DCD"/>
          </a:solidFill>
          <a:ln w="12700" cap="flat" cmpd="sng">
            <a:solidFill>
              <a:schemeClr val="accent4">
                <a:alpha val="60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00" tIns="45700" rIns="91400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libri"/>
              <a:buNone/>
            </a:pP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3" name="Google Shape;723;p16"/>
          <p:cNvSpPr txBox="1"/>
          <p:nvPr/>
        </p:nvSpPr>
        <p:spPr>
          <a:xfrm>
            <a:off x="1839665" y="2238742"/>
            <a:ext cx="1371242" cy="2307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243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Analytics</a:t>
            </a:r>
            <a:endParaRPr/>
          </a:p>
        </p:txBody>
      </p:sp>
      <p:grpSp>
        <p:nvGrpSpPr>
          <p:cNvPr id="724" name="Google Shape;724;p16"/>
          <p:cNvGrpSpPr/>
          <p:nvPr/>
        </p:nvGrpSpPr>
        <p:grpSpPr>
          <a:xfrm>
            <a:off x="2081006" y="2578857"/>
            <a:ext cx="888561" cy="548640"/>
            <a:chOff x="2420886" y="2609429"/>
            <a:chExt cx="525346" cy="324374"/>
          </a:xfrm>
        </p:grpSpPr>
        <p:sp>
          <p:nvSpPr>
            <p:cNvPr id="725" name="Google Shape;725;p16"/>
            <p:cNvSpPr/>
            <p:nvPr/>
          </p:nvSpPr>
          <p:spPr>
            <a:xfrm>
              <a:off x="2722343" y="2632347"/>
              <a:ext cx="223889" cy="301456"/>
            </a:xfrm>
            <a:custGeom>
              <a:avLst/>
              <a:gdLst/>
              <a:ahLst/>
              <a:cxnLst/>
              <a:rect l="l" t="t" r="r" b="b"/>
              <a:pathLst>
                <a:path w="885" h="1201" extrusionOk="0">
                  <a:moveTo>
                    <a:pt x="95" y="758"/>
                  </a:moveTo>
                  <a:lnTo>
                    <a:pt x="95" y="1044"/>
                  </a:lnTo>
                  <a:lnTo>
                    <a:pt x="252" y="1044"/>
                  </a:lnTo>
                  <a:lnTo>
                    <a:pt x="252" y="758"/>
                  </a:lnTo>
                  <a:lnTo>
                    <a:pt x="95" y="758"/>
                  </a:lnTo>
                  <a:close/>
                  <a:moveTo>
                    <a:pt x="601" y="695"/>
                  </a:moveTo>
                  <a:lnTo>
                    <a:pt x="601" y="1044"/>
                  </a:lnTo>
                  <a:lnTo>
                    <a:pt x="758" y="1044"/>
                  </a:lnTo>
                  <a:lnTo>
                    <a:pt x="758" y="695"/>
                  </a:lnTo>
                  <a:lnTo>
                    <a:pt x="601" y="695"/>
                  </a:lnTo>
                  <a:close/>
                  <a:moveTo>
                    <a:pt x="347" y="538"/>
                  </a:moveTo>
                  <a:lnTo>
                    <a:pt x="347" y="1044"/>
                  </a:lnTo>
                  <a:lnTo>
                    <a:pt x="506" y="1044"/>
                  </a:lnTo>
                  <a:lnTo>
                    <a:pt x="506" y="538"/>
                  </a:lnTo>
                  <a:lnTo>
                    <a:pt x="347" y="538"/>
                  </a:lnTo>
                  <a:close/>
                  <a:moveTo>
                    <a:pt x="537" y="0"/>
                  </a:moveTo>
                  <a:lnTo>
                    <a:pt x="885" y="347"/>
                  </a:lnTo>
                  <a:lnTo>
                    <a:pt x="537" y="347"/>
                  </a:lnTo>
                  <a:lnTo>
                    <a:pt x="537" y="0"/>
                  </a:lnTo>
                  <a:close/>
                  <a:moveTo>
                    <a:pt x="0" y="0"/>
                  </a:moveTo>
                  <a:lnTo>
                    <a:pt x="442" y="0"/>
                  </a:lnTo>
                  <a:lnTo>
                    <a:pt x="442" y="443"/>
                  </a:lnTo>
                  <a:lnTo>
                    <a:pt x="885" y="443"/>
                  </a:lnTo>
                  <a:lnTo>
                    <a:pt x="885" y="1201"/>
                  </a:lnTo>
                  <a:lnTo>
                    <a:pt x="0" y="1201"/>
                  </a:lnTo>
                  <a:lnTo>
                    <a:pt x="0" y="631"/>
                  </a:lnTo>
                  <a:lnTo>
                    <a:pt x="33" y="626"/>
                  </a:lnTo>
                  <a:lnTo>
                    <a:pt x="64" y="618"/>
                  </a:lnTo>
                  <a:lnTo>
                    <a:pt x="95" y="604"/>
                  </a:lnTo>
                  <a:lnTo>
                    <a:pt x="122" y="587"/>
                  </a:lnTo>
                  <a:lnTo>
                    <a:pt x="147" y="565"/>
                  </a:lnTo>
                  <a:lnTo>
                    <a:pt x="168" y="540"/>
                  </a:lnTo>
                  <a:lnTo>
                    <a:pt x="186" y="511"/>
                  </a:lnTo>
                  <a:lnTo>
                    <a:pt x="191" y="501"/>
                  </a:lnTo>
                  <a:lnTo>
                    <a:pt x="202" y="471"/>
                  </a:lnTo>
                  <a:lnTo>
                    <a:pt x="208" y="441"/>
                  </a:lnTo>
                  <a:lnTo>
                    <a:pt x="210" y="411"/>
                  </a:lnTo>
                  <a:lnTo>
                    <a:pt x="208" y="376"/>
                  </a:lnTo>
                  <a:lnTo>
                    <a:pt x="199" y="343"/>
                  </a:lnTo>
                  <a:lnTo>
                    <a:pt x="187" y="313"/>
                  </a:lnTo>
                  <a:lnTo>
                    <a:pt x="170" y="284"/>
                  </a:lnTo>
                  <a:lnTo>
                    <a:pt x="149" y="259"/>
                  </a:lnTo>
                  <a:lnTo>
                    <a:pt x="124" y="238"/>
                  </a:lnTo>
                  <a:lnTo>
                    <a:pt x="97" y="220"/>
                  </a:lnTo>
                  <a:lnTo>
                    <a:pt x="66" y="205"/>
                  </a:lnTo>
                  <a:lnTo>
                    <a:pt x="34" y="196"/>
                  </a:lnTo>
                  <a:lnTo>
                    <a:pt x="0" y="1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DB5CC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6" name="Google Shape;726;p16"/>
            <p:cNvSpPr/>
            <p:nvPr/>
          </p:nvSpPr>
          <p:spPr>
            <a:xfrm>
              <a:off x="2420886" y="2609429"/>
              <a:ext cx="326138" cy="225652"/>
            </a:xfrm>
            <a:custGeom>
              <a:avLst/>
              <a:gdLst/>
              <a:ahLst/>
              <a:cxnLst/>
              <a:rect l="l" t="t" r="r" b="b"/>
              <a:pathLst>
                <a:path w="1293" h="898" extrusionOk="0">
                  <a:moveTo>
                    <a:pt x="611" y="479"/>
                  </a:moveTo>
                  <a:lnTo>
                    <a:pt x="611" y="485"/>
                  </a:lnTo>
                  <a:lnTo>
                    <a:pt x="607" y="502"/>
                  </a:lnTo>
                  <a:lnTo>
                    <a:pt x="600" y="517"/>
                  </a:lnTo>
                  <a:lnTo>
                    <a:pt x="588" y="528"/>
                  </a:lnTo>
                  <a:lnTo>
                    <a:pt x="574" y="536"/>
                  </a:lnTo>
                  <a:lnTo>
                    <a:pt x="557" y="539"/>
                  </a:lnTo>
                  <a:lnTo>
                    <a:pt x="449" y="539"/>
                  </a:lnTo>
                  <a:lnTo>
                    <a:pt x="431" y="536"/>
                  </a:lnTo>
                  <a:lnTo>
                    <a:pt x="416" y="527"/>
                  </a:lnTo>
                  <a:lnTo>
                    <a:pt x="405" y="516"/>
                  </a:lnTo>
                  <a:lnTo>
                    <a:pt x="216" y="601"/>
                  </a:lnTo>
                  <a:lnTo>
                    <a:pt x="216" y="604"/>
                  </a:lnTo>
                  <a:lnTo>
                    <a:pt x="613" y="722"/>
                  </a:lnTo>
                  <a:lnTo>
                    <a:pt x="620" y="706"/>
                  </a:lnTo>
                  <a:lnTo>
                    <a:pt x="632" y="693"/>
                  </a:lnTo>
                  <a:lnTo>
                    <a:pt x="647" y="686"/>
                  </a:lnTo>
                  <a:lnTo>
                    <a:pt x="664" y="683"/>
                  </a:lnTo>
                  <a:lnTo>
                    <a:pt x="772" y="683"/>
                  </a:lnTo>
                  <a:lnTo>
                    <a:pt x="784" y="684"/>
                  </a:lnTo>
                  <a:lnTo>
                    <a:pt x="795" y="688"/>
                  </a:lnTo>
                  <a:lnTo>
                    <a:pt x="805" y="694"/>
                  </a:lnTo>
                  <a:lnTo>
                    <a:pt x="1076" y="527"/>
                  </a:lnTo>
                  <a:lnTo>
                    <a:pt x="611" y="479"/>
                  </a:lnTo>
                  <a:close/>
                  <a:moveTo>
                    <a:pt x="846" y="216"/>
                  </a:moveTo>
                  <a:lnTo>
                    <a:pt x="844" y="216"/>
                  </a:lnTo>
                  <a:lnTo>
                    <a:pt x="743" y="216"/>
                  </a:lnTo>
                  <a:lnTo>
                    <a:pt x="610" y="366"/>
                  </a:lnTo>
                  <a:lnTo>
                    <a:pt x="610" y="371"/>
                  </a:lnTo>
                  <a:lnTo>
                    <a:pt x="611" y="377"/>
                  </a:lnTo>
                  <a:lnTo>
                    <a:pt x="611" y="406"/>
                  </a:lnTo>
                  <a:lnTo>
                    <a:pt x="1088" y="456"/>
                  </a:lnTo>
                  <a:lnTo>
                    <a:pt x="846" y="216"/>
                  </a:lnTo>
                  <a:close/>
                  <a:moveTo>
                    <a:pt x="736" y="0"/>
                  </a:moveTo>
                  <a:lnTo>
                    <a:pt x="844" y="0"/>
                  </a:lnTo>
                  <a:lnTo>
                    <a:pt x="861" y="2"/>
                  </a:lnTo>
                  <a:lnTo>
                    <a:pt x="876" y="11"/>
                  </a:lnTo>
                  <a:lnTo>
                    <a:pt x="887" y="22"/>
                  </a:lnTo>
                  <a:lnTo>
                    <a:pt x="895" y="37"/>
                  </a:lnTo>
                  <a:lnTo>
                    <a:pt x="898" y="54"/>
                  </a:lnTo>
                  <a:lnTo>
                    <a:pt x="898" y="162"/>
                  </a:lnTo>
                  <a:lnTo>
                    <a:pt x="898" y="164"/>
                  </a:lnTo>
                  <a:lnTo>
                    <a:pt x="1139" y="406"/>
                  </a:lnTo>
                  <a:lnTo>
                    <a:pt x="1161" y="398"/>
                  </a:lnTo>
                  <a:lnTo>
                    <a:pt x="1185" y="395"/>
                  </a:lnTo>
                  <a:lnTo>
                    <a:pt x="1210" y="398"/>
                  </a:lnTo>
                  <a:lnTo>
                    <a:pt x="1233" y="406"/>
                  </a:lnTo>
                  <a:lnTo>
                    <a:pt x="1253" y="418"/>
                  </a:lnTo>
                  <a:lnTo>
                    <a:pt x="1269" y="435"/>
                  </a:lnTo>
                  <a:lnTo>
                    <a:pt x="1282" y="455"/>
                  </a:lnTo>
                  <a:lnTo>
                    <a:pt x="1290" y="478"/>
                  </a:lnTo>
                  <a:lnTo>
                    <a:pt x="1293" y="503"/>
                  </a:lnTo>
                  <a:lnTo>
                    <a:pt x="1290" y="527"/>
                  </a:lnTo>
                  <a:lnTo>
                    <a:pt x="1282" y="550"/>
                  </a:lnTo>
                  <a:lnTo>
                    <a:pt x="1269" y="571"/>
                  </a:lnTo>
                  <a:lnTo>
                    <a:pt x="1253" y="586"/>
                  </a:lnTo>
                  <a:lnTo>
                    <a:pt x="1233" y="599"/>
                  </a:lnTo>
                  <a:lnTo>
                    <a:pt x="1210" y="608"/>
                  </a:lnTo>
                  <a:lnTo>
                    <a:pt x="1185" y="611"/>
                  </a:lnTo>
                  <a:lnTo>
                    <a:pt x="1161" y="608"/>
                  </a:lnTo>
                  <a:lnTo>
                    <a:pt x="1138" y="599"/>
                  </a:lnTo>
                  <a:lnTo>
                    <a:pt x="1118" y="586"/>
                  </a:lnTo>
                  <a:lnTo>
                    <a:pt x="826" y="766"/>
                  </a:lnTo>
                  <a:lnTo>
                    <a:pt x="826" y="844"/>
                  </a:lnTo>
                  <a:lnTo>
                    <a:pt x="823" y="861"/>
                  </a:lnTo>
                  <a:lnTo>
                    <a:pt x="816" y="876"/>
                  </a:lnTo>
                  <a:lnTo>
                    <a:pt x="804" y="887"/>
                  </a:lnTo>
                  <a:lnTo>
                    <a:pt x="789" y="895"/>
                  </a:lnTo>
                  <a:lnTo>
                    <a:pt x="772" y="898"/>
                  </a:lnTo>
                  <a:lnTo>
                    <a:pt x="664" y="898"/>
                  </a:lnTo>
                  <a:lnTo>
                    <a:pt x="648" y="895"/>
                  </a:lnTo>
                  <a:lnTo>
                    <a:pt x="633" y="887"/>
                  </a:lnTo>
                  <a:lnTo>
                    <a:pt x="621" y="876"/>
                  </a:lnTo>
                  <a:lnTo>
                    <a:pt x="613" y="861"/>
                  </a:lnTo>
                  <a:lnTo>
                    <a:pt x="611" y="844"/>
                  </a:lnTo>
                  <a:lnTo>
                    <a:pt x="611" y="796"/>
                  </a:lnTo>
                  <a:lnTo>
                    <a:pt x="213" y="679"/>
                  </a:lnTo>
                  <a:lnTo>
                    <a:pt x="206" y="695"/>
                  </a:lnTo>
                  <a:lnTo>
                    <a:pt x="194" y="707"/>
                  </a:lnTo>
                  <a:lnTo>
                    <a:pt x="179" y="715"/>
                  </a:lnTo>
                  <a:lnTo>
                    <a:pt x="162" y="718"/>
                  </a:lnTo>
                  <a:lnTo>
                    <a:pt x="54" y="718"/>
                  </a:lnTo>
                  <a:lnTo>
                    <a:pt x="37" y="715"/>
                  </a:lnTo>
                  <a:lnTo>
                    <a:pt x="22" y="708"/>
                  </a:lnTo>
                  <a:lnTo>
                    <a:pt x="11" y="696"/>
                  </a:lnTo>
                  <a:lnTo>
                    <a:pt x="2" y="681"/>
                  </a:lnTo>
                  <a:lnTo>
                    <a:pt x="0" y="665"/>
                  </a:lnTo>
                  <a:lnTo>
                    <a:pt x="0" y="557"/>
                  </a:lnTo>
                  <a:lnTo>
                    <a:pt x="2" y="540"/>
                  </a:lnTo>
                  <a:lnTo>
                    <a:pt x="11" y="525"/>
                  </a:lnTo>
                  <a:lnTo>
                    <a:pt x="22" y="513"/>
                  </a:lnTo>
                  <a:lnTo>
                    <a:pt x="37" y="505"/>
                  </a:lnTo>
                  <a:lnTo>
                    <a:pt x="54" y="503"/>
                  </a:lnTo>
                  <a:lnTo>
                    <a:pt x="162" y="503"/>
                  </a:lnTo>
                  <a:lnTo>
                    <a:pt x="179" y="506"/>
                  </a:lnTo>
                  <a:lnTo>
                    <a:pt x="194" y="513"/>
                  </a:lnTo>
                  <a:lnTo>
                    <a:pt x="206" y="526"/>
                  </a:lnTo>
                  <a:lnTo>
                    <a:pt x="395" y="441"/>
                  </a:lnTo>
                  <a:lnTo>
                    <a:pt x="395" y="377"/>
                  </a:lnTo>
                  <a:lnTo>
                    <a:pt x="397" y="360"/>
                  </a:lnTo>
                  <a:lnTo>
                    <a:pt x="406" y="346"/>
                  </a:lnTo>
                  <a:lnTo>
                    <a:pt x="417" y="334"/>
                  </a:lnTo>
                  <a:lnTo>
                    <a:pt x="432" y="325"/>
                  </a:lnTo>
                  <a:lnTo>
                    <a:pt x="449" y="323"/>
                  </a:lnTo>
                  <a:lnTo>
                    <a:pt x="550" y="323"/>
                  </a:lnTo>
                  <a:lnTo>
                    <a:pt x="683" y="173"/>
                  </a:lnTo>
                  <a:lnTo>
                    <a:pt x="682" y="167"/>
                  </a:lnTo>
                  <a:lnTo>
                    <a:pt x="682" y="162"/>
                  </a:lnTo>
                  <a:lnTo>
                    <a:pt x="682" y="54"/>
                  </a:lnTo>
                  <a:lnTo>
                    <a:pt x="685" y="37"/>
                  </a:lnTo>
                  <a:lnTo>
                    <a:pt x="693" y="22"/>
                  </a:lnTo>
                  <a:lnTo>
                    <a:pt x="705" y="11"/>
                  </a:lnTo>
                  <a:lnTo>
                    <a:pt x="719" y="2"/>
                  </a:lnTo>
                  <a:lnTo>
                    <a:pt x="736" y="0"/>
                  </a:lnTo>
                  <a:close/>
                </a:path>
              </a:pathLst>
            </a:custGeom>
            <a:solidFill>
              <a:srgbClr val="8DB5CC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27" name="Google Shape;727;p16"/>
          <p:cNvSpPr/>
          <p:nvPr/>
        </p:nvSpPr>
        <p:spPr>
          <a:xfrm rot="10800000">
            <a:off x="5455113" y="5114831"/>
            <a:ext cx="1461440" cy="1463040"/>
          </a:xfrm>
          <a:prstGeom prst="ellipse">
            <a:avLst/>
          </a:prstGeom>
          <a:solidFill>
            <a:srgbClr val="178DCD"/>
          </a:solidFill>
          <a:ln w="12700" cap="flat" cmpd="sng">
            <a:solidFill>
              <a:schemeClr val="accent4">
                <a:alpha val="60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00" tIns="45700" rIns="91400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libri"/>
              <a:buNone/>
            </a:pP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8" name="Google Shape;728;p16"/>
          <p:cNvSpPr txBox="1"/>
          <p:nvPr/>
        </p:nvSpPr>
        <p:spPr>
          <a:xfrm>
            <a:off x="5500961" y="5357703"/>
            <a:ext cx="1369742" cy="461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243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Design &amp; Planning</a:t>
            </a:r>
            <a:endParaRPr/>
          </a:p>
        </p:txBody>
      </p:sp>
      <p:grpSp>
        <p:nvGrpSpPr>
          <p:cNvPr id="729" name="Google Shape;729;p16"/>
          <p:cNvGrpSpPr/>
          <p:nvPr/>
        </p:nvGrpSpPr>
        <p:grpSpPr>
          <a:xfrm>
            <a:off x="5902940" y="5905385"/>
            <a:ext cx="565785" cy="548640"/>
            <a:chOff x="4846637" y="2165032"/>
            <a:chExt cx="523875" cy="508000"/>
          </a:xfrm>
        </p:grpSpPr>
        <p:sp>
          <p:nvSpPr>
            <p:cNvPr id="730" name="Google Shape;730;p16"/>
            <p:cNvSpPr/>
            <p:nvPr/>
          </p:nvSpPr>
          <p:spPr>
            <a:xfrm>
              <a:off x="4938712" y="2299970"/>
              <a:ext cx="352425" cy="280988"/>
            </a:xfrm>
            <a:custGeom>
              <a:avLst/>
              <a:gdLst/>
              <a:ahLst/>
              <a:cxnLst/>
              <a:rect l="l" t="t" r="r" b="b"/>
              <a:pathLst>
                <a:path w="1550" h="1237" extrusionOk="0">
                  <a:moveTo>
                    <a:pt x="1356" y="702"/>
                  </a:moveTo>
                  <a:lnTo>
                    <a:pt x="1394" y="702"/>
                  </a:lnTo>
                  <a:lnTo>
                    <a:pt x="1411" y="705"/>
                  </a:lnTo>
                  <a:lnTo>
                    <a:pt x="1427" y="713"/>
                  </a:lnTo>
                  <a:lnTo>
                    <a:pt x="1438" y="725"/>
                  </a:lnTo>
                  <a:lnTo>
                    <a:pt x="1447" y="740"/>
                  </a:lnTo>
                  <a:lnTo>
                    <a:pt x="1450" y="758"/>
                  </a:lnTo>
                  <a:lnTo>
                    <a:pt x="1450" y="1179"/>
                  </a:lnTo>
                  <a:lnTo>
                    <a:pt x="1447" y="1197"/>
                  </a:lnTo>
                  <a:lnTo>
                    <a:pt x="1438" y="1213"/>
                  </a:lnTo>
                  <a:lnTo>
                    <a:pt x="1427" y="1225"/>
                  </a:lnTo>
                  <a:lnTo>
                    <a:pt x="1411" y="1233"/>
                  </a:lnTo>
                  <a:lnTo>
                    <a:pt x="1394" y="1237"/>
                  </a:lnTo>
                  <a:lnTo>
                    <a:pt x="1376" y="1233"/>
                  </a:lnTo>
                  <a:lnTo>
                    <a:pt x="1360" y="1225"/>
                  </a:lnTo>
                  <a:lnTo>
                    <a:pt x="1349" y="1213"/>
                  </a:lnTo>
                  <a:lnTo>
                    <a:pt x="1340" y="1197"/>
                  </a:lnTo>
                  <a:lnTo>
                    <a:pt x="1337" y="1179"/>
                  </a:lnTo>
                  <a:lnTo>
                    <a:pt x="1337" y="995"/>
                  </a:lnTo>
                  <a:lnTo>
                    <a:pt x="1352" y="972"/>
                  </a:lnTo>
                  <a:lnTo>
                    <a:pt x="1362" y="948"/>
                  </a:lnTo>
                  <a:lnTo>
                    <a:pt x="1369" y="922"/>
                  </a:lnTo>
                  <a:lnTo>
                    <a:pt x="1370" y="895"/>
                  </a:lnTo>
                  <a:lnTo>
                    <a:pt x="1356" y="702"/>
                  </a:lnTo>
                  <a:close/>
                  <a:moveTo>
                    <a:pt x="157" y="702"/>
                  </a:moveTo>
                  <a:lnTo>
                    <a:pt x="733" y="702"/>
                  </a:lnTo>
                  <a:lnTo>
                    <a:pt x="725" y="814"/>
                  </a:lnTo>
                  <a:lnTo>
                    <a:pt x="213" y="814"/>
                  </a:lnTo>
                  <a:lnTo>
                    <a:pt x="213" y="1179"/>
                  </a:lnTo>
                  <a:lnTo>
                    <a:pt x="210" y="1197"/>
                  </a:lnTo>
                  <a:lnTo>
                    <a:pt x="201" y="1213"/>
                  </a:lnTo>
                  <a:lnTo>
                    <a:pt x="190" y="1225"/>
                  </a:lnTo>
                  <a:lnTo>
                    <a:pt x="174" y="1233"/>
                  </a:lnTo>
                  <a:lnTo>
                    <a:pt x="157" y="1237"/>
                  </a:lnTo>
                  <a:lnTo>
                    <a:pt x="139" y="1233"/>
                  </a:lnTo>
                  <a:lnTo>
                    <a:pt x="123" y="1225"/>
                  </a:lnTo>
                  <a:lnTo>
                    <a:pt x="112" y="1213"/>
                  </a:lnTo>
                  <a:lnTo>
                    <a:pt x="103" y="1197"/>
                  </a:lnTo>
                  <a:lnTo>
                    <a:pt x="100" y="1179"/>
                  </a:lnTo>
                  <a:lnTo>
                    <a:pt x="100" y="758"/>
                  </a:lnTo>
                  <a:lnTo>
                    <a:pt x="103" y="740"/>
                  </a:lnTo>
                  <a:lnTo>
                    <a:pt x="112" y="725"/>
                  </a:lnTo>
                  <a:lnTo>
                    <a:pt x="123" y="713"/>
                  </a:lnTo>
                  <a:lnTo>
                    <a:pt x="139" y="705"/>
                  </a:lnTo>
                  <a:lnTo>
                    <a:pt x="157" y="702"/>
                  </a:lnTo>
                  <a:close/>
                  <a:moveTo>
                    <a:pt x="368" y="402"/>
                  </a:moveTo>
                  <a:lnTo>
                    <a:pt x="383" y="403"/>
                  </a:lnTo>
                  <a:lnTo>
                    <a:pt x="397" y="407"/>
                  </a:lnTo>
                  <a:lnTo>
                    <a:pt x="406" y="412"/>
                  </a:lnTo>
                  <a:lnTo>
                    <a:pt x="414" y="419"/>
                  </a:lnTo>
                  <a:lnTo>
                    <a:pt x="416" y="426"/>
                  </a:lnTo>
                  <a:lnTo>
                    <a:pt x="414" y="434"/>
                  </a:lnTo>
                  <a:lnTo>
                    <a:pt x="406" y="440"/>
                  </a:lnTo>
                  <a:lnTo>
                    <a:pt x="397" y="445"/>
                  </a:lnTo>
                  <a:lnTo>
                    <a:pt x="383" y="450"/>
                  </a:lnTo>
                  <a:lnTo>
                    <a:pt x="368" y="451"/>
                  </a:lnTo>
                  <a:lnTo>
                    <a:pt x="354" y="450"/>
                  </a:lnTo>
                  <a:lnTo>
                    <a:pt x="340" y="445"/>
                  </a:lnTo>
                  <a:lnTo>
                    <a:pt x="329" y="440"/>
                  </a:lnTo>
                  <a:lnTo>
                    <a:pt x="323" y="434"/>
                  </a:lnTo>
                  <a:lnTo>
                    <a:pt x="321" y="426"/>
                  </a:lnTo>
                  <a:lnTo>
                    <a:pt x="323" y="419"/>
                  </a:lnTo>
                  <a:lnTo>
                    <a:pt x="329" y="412"/>
                  </a:lnTo>
                  <a:lnTo>
                    <a:pt x="340" y="407"/>
                  </a:lnTo>
                  <a:lnTo>
                    <a:pt x="354" y="403"/>
                  </a:lnTo>
                  <a:lnTo>
                    <a:pt x="368" y="402"/>
                  </a:lnTo>
                  <a:close/>
                  <a:moveTo>
                    <a:pt x="491" y="308"/>
                  </a:moveTo>
                  <a:lnTo>
                    <a:pt x="511" y="309"/>
                  </a:lnTo>
                  <a:lnTo>
                    <a:pt x="528" y="314"/>
                  </a:lnTo>
                  <a:lnTo>
                    <a:pt x="542" y="321"/>
                  </a:lnTo>
                  <a:lnTo>
                    <a:pt x="550" y="329"/>
                  </a:lnTo>
                  <a:lnTo>
                    <a:pt x="553" y="340"/>
                  </a:lnTo>
                  <a:lnTo>
                    <a:pt x="550" y="349"/>
                  </a:lnTo>
                  <a:lnTo>
                    <a:pt x="542" y="358"/>
                  </a:lnTo>
                  <a:lnTo>
                    <a:pt x="528" y="365"/>
                  </a:lnTo>
                  <a:lnTo>
                    <a:pt x="511" y="369"/>
                  </a:lnTo>
                  <a:lnTo>
                    <a:pt x="491" y="370"/>
                  </a:lnTo>
                  <a:lnTo>
                    <a:pt x="472" y="369"/>
                  </a:lnTo>
                  <a:lnTo>
                    <a:pt x="454" y="365"/>
                  </a:lnTo>
                  <a:lnTo>
                    <a:pt x="441" y="358"/>
                  </a:lnTo>
                  <a:lnTo>
                    <a:pt x="432" y="349"/>
                  </a:lnTo>
                  <a:lnTo>
                    <a:pt x="429" y="340"/>
                  </a:lnTo>
                  <a:lnTo>
                    <a:pt x="432" y="329"/>
                  </a:lnTo>
                  <a:lnTo>
                    <a:pt x="441" y="321"/>
                  </a:lnTo>
                  <a:lnTo>
                    <a:pt x="454" y="314"/>
                  </a:lnTo>
                  <a:lnTo>
                    <a:pt x="472" y="309"/>
                  </a:lnTo>
                  <a:lnTo>
                    <a:pt x="491" y="308"/>
                  </a:lnTo>
                  <a:close/>
                  <a:moveTo>
                    <a:pt x="363" y="181"/>
                  </a:moveTo>
                  <a:lnTo>
                    <a:pt x="157" y="517"/>
                  </a:lnTo>
                  <a:lnTo>
                    <a:pt x="610" y="517"/>
                  </a:lnTo>
                  <a:lnTo>
                    <a:pt x="651" y="494"/>
                  </a:lnTo>
                  <a:lnTo>
                    <a:pt x="697" y="469"/>
                  </a:lnTo>
                  <a:lnTo>
                    <a:pt x="744" y="440"/>
                  </a:lnTo>
                  <a:lnTo>
                    <a:pt x="746" y="439"/>
                  </a:lnTo>
                  <a:lnTo>
                    <a:pt x="748" y="437"/>
                  </a:lnTo>
                  <a:lnTo>
                    <a:pt x="748" y="435"/>
                  </a:lnTo>
                  <a:lnTo>
                    <a:pt x="748" y="432"/>
                  </a:lnTo>
                  <a:lnTo>
                    <a:pt x="745" y="428"/>
                  </a:lnTo>
                  <a:lnTo>
                    <a:pt x="733" y="416"/>
                  </a:lnTo>
                  <a:lnTo>
                    <a:pt x="723" y="406"/>
                  </a:lnTo>
                  <a:lnTo>
                    <a:pt x="716" y="399"/>
                  </a:lnTo>
                  <a:lnTo>
                    <a:pt x="712" y="392"/>
                  </a:lnTo>
                  <a:lnTo>
                    <a:pt x="710" y="388"/>
                  </a:lnTo>
                  <a:lnTo>
                    <a:pt x="706" y="380"/>
                  </a:lnTo>
                  <a:lnTo>
                    <a:pt x="706" y="372"/>
                  </a:lnTo>
                  <a:lnTo>
                    <a:pt x="707" y="363"/>
                  </a:lnTo>
                  <a:lnTo>
                    <a:pt x="708" y="350"/>
                  </a:lnTo>
                  <a:lnTo>
                    <a:pt x="707" y="334"/>
                  </a:lnTo>
                  <a:lnTo>
                    <a:pt x="706" y="332"/>
                  </a:lnTo>
                  <a:lnTo>
                    <a:pt x="704" y="330"/>
                  </a:lnTo>
                  <a:lnTo>
                    <a:pt x="637" y="285"/>
                  </a:lnTo>
                  <a:lnTo>
                    <a:pt x="603" y="277"/>
                  </a:lnTo>
                  <a:lnTo>
                    <a:pt x="570" y="269"/>
                  </a:lnTo>
                  <a:lnTo>
                    <a:pt x="540" y="262"/>
                  </a:lnTo>
                  <a:lnTo>
                    <a:pt x="528" y="257"/>
                  </a:lnTo>
                  <a:lnTo>
                    <a:pt x="516" y="253"/>
                  </a:lnTo>
                  <a:lnTo>
                    <a:pt x="502" y="249"/>
                  </a:lnTo>
                  <a:lnTo>
                    <a:pt x="491" y="245"/>
                  </a:lnTo>
                  <a:lnTo>
                    <a:pt x="480" y="239"/>
                  </a:lnTo>
                  <a:lnTo>
                    <a:pt x="472" y="232"/>
                  </a:lnTo>
                  <a:lnTo>
                    <a:pt x="465" y="220"/>
                  </a:lnTo>
                  <a:lnTo>
                    <a:pt x="460" y="204"/>
                  </a:lnTo>
                  <a:lnTo>
                    <a:pt x="457" y="202"/>
                  </a:lnTo>
                  <a:lnTo>
                    <a:pt x="449" y="201"/>
                  </a:lnTo>
                  <a:lnTo>
                    <a:pt x="437" y="200"/>
                  </a:lnTo>
                  <a:lnTo>
                    <a:pt x="424" y="199"/>
                  </a:lnTo>
                  <a:lnTo>
                    <a:pt x="413" y="197"/>
                  </a:lnTo>
                  <a:lnTo>
                    <a:pt x="404" y="197"/>
                  </a:lnTo>
                  <a:lnTo>
                    <a:pt x="400" y="196"/>
                  </a:lnTo>
                  <a:lnTo>
                    <a:pt x="379" y="188"/>
                  </a:lnTo>
                  <a:lnTo>
                    <a:pt x="363" y="181"/>
                  </a:lnTo>
                  <a:close/>
                  <a:moveTo>
                    <a:pt x="839" y="140"/>
                  </a:moveTo>
                  <a:lnTo>
                    <a:pt x="858" y="142"/>
                  </a:lnTo>
                  <a:lnTo>
                    <a:pt x="874" y="147"/>
                  </a:lnTo>
                  <a:lnTo>
                    <a:pt x="886" y="155"/>
                  </a:lnTo>
                  <a:lnTo>
                    <a:pt x="891" y="164"/>
                  </a:lnTo>
                  <a:lnTo>
                    <a:pt x="881" y="176"/>
                  </a:lnTo>
                  <a:lnTo>
                    <a:pt x="871" y="189"/>
                  </a:lnTo>
                  <a:lnTo>
                    <a:pt x="856" y="193"/>
                  </a:lnTo>
                  <a:lnTo>
                    <a:pt x="839" y="194"/>
                  </a:lnTo>
                  <a:lnTo>
                    <a:pt x="824" y="193"/>
                  </a:lnTo>
                  <a:lnTo>
                    <a:pt x="809" y="189"/>
                  </a:lnTo>
                  <a:lnTo>
                    <a:pt x="797" y="183"/>
                  </a:lnTo>
                  <a:lnTo>
                    <a:pt x="790" y="176"/>
                  </a:lnTo>
                  <a:lnTo>
                    <a:pt x="787" y="167"/>
                  </a:lnTo>
                  <a:lnTo>
                    <a:pt x="790" y="159"/>
                  </a:lnTo>
                  <a:lnTo>
                    <a:pt x="797" y="152"/>
                  </a:lnTo>
                  <a:lnTo>
                    <a:pt x="809" y="145"/>
                  </a:lnTo>
                  <a:lnTo>
                    <a:pt x="824" y="142"/>
                  </a:lnTo>
                  <a:lnTo>
                    <a:pt x="839" y="140"/>
                  </a:lnTo>
                  <a:close/>
                  <a:moveTo>
                    <a:pt x="412" y="0"/>
                  </a:moveTo>
                  <a:lnTo>
                    <a:pt x="1138" y="0"/>
                  </a:lnTo>
                  <a:lnTo>
                    <a:pt x="1152" y="1"/>
                  </a:lnTo>
                  <a:lnTo>
                    <a:pt x="1165" y="6"/>
                  </a:lnTo>
                  <a:lnTo>
                    <a:pt x="1176" y="13"/>
                  </a:lnTo>
                  <a:lnTo>
                    <a:pt x="1185" y="24"/>
                  </a:lnTo>
                  <a:lnTo>
                    <a:pt x="1509" y="511"/>
                  </a:lnTo>
                  <a:lnTo>
                    <a:pt x="1541" y="558"/>
                  </a:lnTo>
                  <a:lnTo>
                    <a:pt x="1548" y="572"/>
                  </a:lnTo>
                  <a:lnTo>
                    <a:pt x="1550" y="587"/>
                  </a:lnTo>
                  <a:lnTo>
                    <a:pt x="1549" y="602"/>
                  </a:lnTo>
                  <a:lnTo>
                    <a:pt x="1544" y="616"/>
                  </a:lnTo>
                  <a:lnTo>
                    <a:pt x="1536" y="628"/>
                  </a:lnTo>
                  <a:lnTo>
                    <a:pt x="1524" y="638"/>
                  </a:lnTo>
                  <a:lnTo>
                    <a:pt x="1510" y="644"/>
                  </a:lnTo>
                  <a:lnTo>
                    <a:pt x="1494" y="646"/>
                  </a:lnTo>
                  <a:lnTo>
                    <a:pt x="1352" y="646"/>
                  </a:lnTo>
                  <a:lnTo>
                    <a:pt x="1349" y="594"/>
                  </a:lnTo>
                  <a:lnTo>
                    <a:pt x="1343" y="566"/>
                  </a:lnTo>
                  <a:lnTo>
                    <a:pt x="1336" y="540"/>
                  </a:lnTo>
                  <a:lnTo>
                    <a:pt x="1326" y="517"/>
                  </a:lnTo>
                  <a:lnTo>
                    <a:pt x="1393" y="517"/>
                  </a:lnTo>
                  <a:lnTo>
                    <a:pt x="1261" y="301"/>
                  </a:lnTo>
                  <a:lnTo>
                    <a:pt x="1255" y="267"/>
                  </a:lnTo>
                  <a:lnTo>
                    <a:pt x="1244" y="235"/>
                  </a:lnTo>
                  <a:lnTo>
                    <a:pt x="1229" y="206"/>
                  </a:lnTo>
                  <a:lnTo>
                    <a:pt x="1209" y="178"/>
                  </a:lnTo>
                  <a:lnTo>
                    <a:pt x="1186" y="155"/>
                  </a:lnTo>
                  <a:lnTo>
                    <a:pt x="1160" y="135"/>
                  </a:lnTo>
                  <a:lnTo>
                    <a:pt x="1120" y="71"/>
                  </a:lnTo>
                  <a:lnTo>
                    <a:pt x="430" y="71"/>
                  </a:lnTo>
                  <a:lnTo>
                    <a:pt x="405" y="111"/>
                  </a:lnTo>
                  <a:lnTo>
                    <a:pt x="408" y="111"/>
                  </a:lnTo>
                  <a:lnTo>
                    <a:pt x="412" y="111"/>
                  </a:lnTo>
                  <a:lnTo>
                    <a:pt x="416" y="111"/>
                  </a:lnTo>
                  <a:lnTo>
                    <a:pt x="435" y="111"/>
                  </a:lnTo>
                  <a:lnTo>
                    <a:pt x="464" y="116"/>
                  </a:lnTo>
                  <a:lnTo>
                    <a:pt x="494" y="123"/>
                  </a:lnTo>
                  <a:lnTo>
                    <a:pt x="521" y="134"/>
                  </a:lnTo>
                  <a:lnTo>
                    <a:pt x="549" y="145"/>
                  </a:lnTo>
                  <a:lnTo>
                    <a:pt x="573" y="158"/>
                  </a:lnTo>
                  <a:lnTo>
                    <a:pt x="595" y="171"/>
                  </a:lnTo>
                  <a:lnTo>
                    <a:pt x="613" y="182"/>
                  </a:lnTo>
                  <a:lnTo>
                    <a:pt x="627" y="191"/>
                  </a:lnTo>
                  <a:lnTo>
                    <a:pt x="635" y="196"/>
                  </a:lnTo>
                  <a:lnTo>
                    <a:pt x="641" y="202"/>
                  </a:lnTo>
                  <a:lnTo>
                    <a:pt x="648" y="212"/>
                  </a:lnTo>
                  <a:lnTo>
                    <a:pt x="655" y="223"/>
                  </a:lnTo>
                  <a:lnTo>
                    <a:pt x="656" y="226"/>
                  </a:lnTo>
                  <a:lnTo>
                    <a:pt x="658" y="227"/>
                  </a:lnTo>
                  <a:lnTo>
                    <a:pt x="659" y="228"/>
                  </a:lnTo>
                  <a:lnTo>
                    <a:pt x="695" y="251"/>
                  </a:lnTo>
                  <a:lnTo>
                    <a:pt x="727" y="273"/>
                  </a:lnTo>
                  <a:lnTo>
                    <a:pt x="758" y="294"/>
                  </a:lnTo>
                  <a:lnTo>
                    <a:pt x="760" y="295"/>
                  </a:lnTo>
                  <a:lnTo>
                    <a:pt x="762" y="295"/>
                  </a:lnTo>
                  <a:lnTo>
                    <a:pt x="782" y="296"/>
                  </a:lnTo>
                  <a:lnTo>
                    <a:pt x="800" y="297"/>
                  </a:lnTo>
                  <a:lnTo>
                    <a:pt x="815" y="296"/>
                  </a:lnTo>
                  <a:lnTo>
                    <a:pt x="828" y="295"/>
                  </a:lnTo>
                  <a:lnTo>
                    <a:pt x="827" y="307"/>
                  </a:lnTo>
                  <a:lnTo>
                    <a:pt x="826" y="319"/>
                  </a:lnTo>
                  <a:lnTo>
                    <a:pt x="828" y="348"/>
                  </a:lnTo>
                  <a:lnTo>
                    <a:pt x="833" y="377"/>
                  </a:lnTo>
                  <a:lnTo>
                    <a:pt x="843" y="404"/>
                  </a:lnTo>
                  <a:lnTo>
                    <a:pt x="855" y="431"/>
                  </a:lnTo>
                  <a:lnTo>
                    <a:pt x="835" y="441"/>
                  </a:lnTo>
                  <a:lnTo>
                    <a:pt x="815" y="454"/>
                  </a:lnTo>
                  <a:lnTo>
                    <a:pt x="797" y="471"/>
                  </a:lnTo>
                  <a:lnTo>
                    <a:pt x="780" y="490"/>
                  </a:lnTo>
                  <a:lnTo>
                    <a:pt x="765" y="511"/>
                  </a:lnTo>
                  <a:lnTo>
                    <a:pt x="754" y="536"/>
                  </a:lnTo>
                  <a:lnTo>
                    <a:pt x="745" y="565"/>
                  </a:lnTo>
                  <a:lnTo>
                    <a:pt x="740" y="596"/>
                  </a:lnTo>
                  <a:lnTo>
                    <a:pt x="737" y="646"/>
                  </a:lnTo>
                  <a:lnTo>
                    <a:pt x="56" y="646"/>
                  </a:lnTo>
                  <a:lnTo>
                    <a:pt x="41" y="644"/>
                  </a:lnTo>
                  <a:lnTo>
                    <a:pt x="26" y="638"/>
                  </a:lnTo>
                  <a:lnTo>
                    <a:pt x="14" y="628"/>
                  </a:lnTo>
                  <a:lnTo>
                    <a:pt x="6" y="616"/>
                  </a:lnTo>
                  <a:lnTo>
                    <a:pt x="1" y="602"/>
                  </a:lnTo>
                  <a:lnTo>
                    <a:pt x="0" y="587"/>
                  </a:lnTo>
                  <a:lnTo>
                    <a:pt x="2" y="572"/>
                  </a:lnTo>
                  <a:lnTo>
                    <a:pt x="9" y="558"/>
                  </a:lnTo>
                  <a:lnTo>
                    <a:pt x="41" y="511"/>
                  </a:lnTo>
                  <a:lnTo>
                    <a:pt x="365" y="24"/>
                  </a:lnTo>
                  <a:lnTo>
                    <a:pt x="374" y="13"/>
                  </a:lnTo>
                  <a:lnTo>
                    <a:pt x="385" y="6"/>
                  </a:lnTo>
                  <a:lnTo>
                    <a:pt x="398" y="1"/>
                  </a:lnTo>
                  <a:lnTo>
                    <a:pt x="412" y="0"/>
                  </a:lnTo>
                  <a:close/>
                </a:path>
              </a:pathLst>
            </a:custGeom>
            <a:solidFill>
              <a:srgbClr val="8DB5CC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1" name="Google Shape;731;p16"/>
            <p:cNvSpPr/>
            <p:nvPr/>
          </p:nvSpPr>
          <p:spPr>
            <a:xfrm>
              <a:off x="4846637" y="2165032"/>
              <a:ext cx="523875" cy="508000"/>
            </a:xfrm>
            <a:custGeom>
              <a:avLst/>
              <a:gdLst/>
              <a:ahLst/>
              <a:cxnLst/>
              <a:rect l="l" t="t" r="r" b="b"/>
              <a:pathLst>
                <a:path w="2305" h="2238" extrusionOk="0">
                  <a:moveTo>
                    <a:pt x="1450" y="1082"/>
                  </a:moveTo>
                  <a:lnTo>
                    <a:pt x="1466" y="1083"/>
                  </a:lnTo>
                  <a:lnTo>
                    <a:pt x="1487" y="1083"/>
                  </a:lnTo>
                  <a:lnTo>
                    <a:pt x="1511" y="1084"/>
                  </a:lnTo>
                  <a:lnTo>
                    <a:pt x="1535" y="1085"/>
                  </a:lnTo>
                  <a:lnTo>
                    <a:pt x="1557" y="1087"/>
                  </a:lnTo>
                  <a:lnTo>
                    <a:pt x="1578" y="1090"/>
                  </a:lnTo>
                  <a:lnTo>
                    <a:pt x="1593" y="1093"/>
                  </a:lnTo>
                  <a:lnTo>
                    <a:pt x="1608" y="1100"/>
                  </a:lnTo>
                  <a:lnTo>
                    <a:pt x="1623" y="1108"/>
                  </a:lnTo>
                  <a:lnTo>
                    <a:pt x="1636" y="1119"/>
                  </a:lnTo>
                  <a:lnTo>
                    <a:pt x="1648" y="1132"/>
                  </a:lnTo>
                  <a:lnTo>
                    <a:pt x="1658" y="1149"/>
                  </a:lnTo>
                  <a:lnTo>
                    <a:pt x="1666" y="1169"/>
                  </a:lnTo>
                  <a:lnTo>
                    <a:pt x="1670" y="1193"/>
                  </a:lnTo>
                  <a:lnTo>
                    <a:pt x="1691" y="1493"/>
                  </a:lnTo>
                  <a:lnTo>
                    <a:pt x="1690" y="1506"/>
                  </a:lnTo>
                  <a:lnTo>
                    <a:pt x="1685" y="1521"/>
                  </a:lnTo>
                  <a:lnTo>
                    <a:pt x="1677" y="1535"/>
                  </a:lnTo>
                  <a:lnTo>
                    <a:pt x="1666" y="1545"/>
                  </a:lnTo>
                  <a:lnTo>
                    <a:pt x="1651" y="1553"/>
                  </a:lnTo>
                  <a:lnTo>
                    <a:pt x="1634" y="1556"/>
                  </a:lnTo>
                  <a:lnTo>
                    <a:pt x="1622" y="1556"/>
                  </a:lnTo>
                  <a:lnTo>
                    <a:pt x="1599" y="2192"/>
                  </a:lnTo>
                  <a:lnTo>
                    <a:pt x="1597" y="2207"/>
                  </a:lnTo>
                  <a:lnTo>
                    <a:pt x="1590" y="2219"/>
                  </a:lnTo>
                  <a:lnTo>
                    <a:pt x="1579" y="2230"/>
                  </a:lnTo>
                  <a:lnTo>
                    <a:pt x="1566" y="2236"/>
                  </a:lnTo>
                  <a:lnTo>
                    <a:pt x="1551" y="2238"/>
                  </a:lnTo>
                  <a:lnTo>
                    <a:pt x="1520" y="2238"/>
                  </a:lnTo>
                  <a:lnTo>
                    <a:pt x="1505" y="2236"/>
                  </a:lnTo>
                  <a:lnTo>
                    <a:pt x="1492" y="2229"/>
                  </a:lnTo>
                  <a:lnTo>
                    <a:pt x="1481" y="2218"/>
                  </a:lnTo>
                  <a:lnTo>
                    <a:pt x="1475" y="2205"/>
                  </a:lnTo>
                  <a:lnTo>
                    <a:pt x="1472" y="2190"/>
                  </a:lnTo>
                  <a:lnTo>
                    <a:pt x="1472" y="1702"/>
                  </a:lnTo>
                  <a:lnTo>
                    <a:pt x="1428" y="1702"/>
                  </a:lnTo>
                  <a:lnTo>
                    <a:pt x="1428" y="2190"/>
                  </a:lnTo>
                  <a:lnTo>
                    <a:pt x="1426" y="2205"/>
                  </a:lnTo>
                  <a:lnTo>
                    <a:pt x="1419" y="2218"/>
                  </a:lnTo>
                  <a:lnTo>
                    <a:pt x="1408" y="2229"/>
                  </a:lnTo>
                  <a:lnTo>
                    <a:pt x="1395" y="2236"/>
                  </a:lnTo>
                  <a:lnTo>
                    <a:pt x="1380" y="2238"/>
                  </a:lnTo>
                  <a:lnTo>
                    <a:pt x="1349" y="2238"/>
                  </a:lnTo>
                  <a:lnTo>
                    <a:pt x="1334" y="2236"/>
                  </a:lnTo>
                  <a:lnTo>
                    <a:pt x="1321" y="2230"/>
                  </a:lnTo>
                  <a:lnTo>
                    <a:pt x="1311" y="2219"/>
                  </a:lnTo>
                  <a:lnTo>
                    <a:pt x="1304" y="2207"/>
                  </a:lnTo>
                  <a:lnTo>
                    <a:pt x="1300" y="2192"/>
                  </a:lnTo>
                  <a:lnTo>
                    <a:pt x="1278" y="1556"/>
                  </a:lnTo>
                  <a:lnTo>
                    <a:pt x="1267" y="1556"/>
                  </a:lnTo>
                  <a:lnTo>
                    <a:pt x="1249" y="1553"/>
                  </a:lnTo>
                  <a:lnTo>
                    <a:pt x="1235" y="1545"/>
                  </a:lnTo>
                  <a:lnTo>
                    <a:pt x="1223" y="1535"/>
                  </a:lnTo>
                  <a:lnTo>
                    <a:pt x="1215" y="1521"/>
                  </a:lnTo>
                  <a:lnTo>
                    <a:pt x="1211" y="1506"/>
                  </a:lnTo>
                  <a:lnTo>
                    <a:pt x="1210" y="1493"/>
                  </a:lnTo>
                  <a:lnTo>
                    <a:pt x="1231" y="1193"/>
                  </a:lnTo>
                  <a:lnTo>
                    <a:pt x="1234" y="1169"/>
                  </a:lnTo>
                  <a:lnTo>
                    <a:pt x="1242" y="1149"/>
                  </a:lnTo>
                  <a:lnTo>
                    <a:pt x="1252" y="1132"/>
                  </a:lnTo>
                  <a:lnTo>
                    <a:pt x="1264" y="1119"/>
                  </a:lnTo>
                  <a:lnTo>
                    <a:pt x="1278" y="1108"/>
                  </a:lnTo>
                  <a:lnTo>
                    <a:pt x="1293" y="1100"/>
                  </a:lnTo>
                  <a:lnTo>
                    <a:pt x="1308" y="1093"/>
                  </a:lnTo>
                  <a:lnTo>
                    <a:pt x="1323" y="1090"/>
                  </a:lnTo>
                  <a:lnTo>
                    <a:pt x="1343" y="1087"/>
                  </a:lnTo>
                  <a:lnTo>
                    <a:pt x="1366" y="1085"/>
                  </a:lnTo>
                  <a:lnTo>
                    <a:pt x="1390" y="1084"/>
                  </a:lnTo>
                  <a:lnTo>
                    <a:pt x="1413" y="1083"/>
                  </a:lnTo>
                  <a:lnTo>
                    <a:pt x="1433" y="1083"/>
                  </a:lnTo>
                  <a:lnTo>
                    <a:pt x="1450" y="1082"/>
                  </a:lnTo>
                  <a:close/>
                  <a:moveTo>
                    <a:pt x="1450" y="775"/>
                  </a:moveTo>
                  <a:lnTo>
                    <a:pt x="1477" y="779"/>
                  </a:lnTo>
                  <a:lnTo>
                    <a:pt x="1502" y="786"/>
                  </a:lnTo>
                  <a:lnTo>
                    <a:pt x="1524" y="799"/>
                  </a:lnTo>
                  <a:lnTo>
                    <a:pt x="1544" y="816"/>
                  </a:lnTo>
                  <a:lnTo>
                    <a:pt x="1561" y="835"/>
                  </a:lnTo>
                  <a:lnTo>
                    <a:pt x="1574" y="858"/>
                  </a:lnTo>
                  <a:lnTo>
                    <a:pt x="1581" y="883"/>
                  </a:lnTo>
                  <a:lnTo>
                    <a:pt x="1585" y="910"/>
                  </a:lnTo>
                  <a:lnTo>
                    <a:pt x="1581" y="937"/>
                  </a:lnTo>
                  <a:lnTo>
                    <a:pt x="1574" y="962"/>
                  </a:lnTo>
                  <a:lnTo>
                    <a:pt x="1562" y="986"/>
                  </a:lnTo>
                  <a:lnTo>
                    <a:pt x="1545" y="1006"/>
                  </a:lnTo>
                  <a:lnTo>
                    <a:pt x="1525" y="1023"/>
                  </a:lnTo>
                  <a:lnTo>
                    <a:pt x="1503" y="1035"/>
                  </a:lnTo>
                  <a:lnTo>
                    <a:pt x="1478" y="1044"/>
                  </a:lnTo>
                  <a:lnTo>
                    <a:pt x="1450" y="1046"/>
                  </a:lnTo>
                  <a:lnTo>
                    <a:pt x="1423" y="1044"/>
                  </a:lnTo>
                  <a:lnTo>
                    <a:pt x="1398" y="1035"/>
                  </a:lnTo>
                  <a:lnTo>
                    <a:pt x="1374" y="1023"/>
                  </a:lnTo>
                  <a:lnTo>
                    <a:pt x="1355" y="1006"/>
                  </a:lnTo>
                  <a:lnTo>
                    <a:pt x="1338" y="986"/>
                  </a:lnTo>
                  <a:lnTo>
                    <a:pt x="1326" y="962"/>
                  </a:lnTo>
                  <a:lnTo>
                    <a:pt x="1318" y="937"/>
                  </a:lnTo>
                  <a:lnTo>
                    <a:pt x="1316" y="910"/>
                  </a:lnTo>
                  <a:lnTo>
                    <a:pt x="1319" y="883"/>
                  </a:lnTo>
                  <a:lnTo>
                    <a:pt x="1327" y="858"/>
                  </a:lnTo>
                  <a:lnTo>
                    <a:pt x="1339" y="835"/>
                  </a:lnTo>
                  <a:lnTo>
                    <a:pt x="1355" y="816"/>
                  </a:lnTo>
                  <a:lnTo>
                    <a:pt x="1375" y="799"/>
                  </a:lnTo>
                  <a:lnTo>
                    <a:pt x="1399" y="786"/>
                  </a:lnTo>
                  <a:lnTo>
                    <a:pt x="1423" y="779"/>
                  </a:lnTo>
                  <a:lnTo>
                    <a:pt x="1450" y="775"/>
                  </a:lnTo>
                  <a:close/>
                  <a:moveTo>
                    <a:pt x="223" y="693"/>
                  </a:moveTo>
                  <a:lnTo>
                    <a:pt x="242" y="693"/>
                  </a:lnTo>
                  <a:lnTo>
                    <a:pt x="265" y="694"/>
                  </a:lnTo>
                  <a:lnTo>
                    <a:pt x="292" y="695"/>
                  </a:lnTo>
                  <a:lnTo>
                    <a:pt x="318" y="697"/>
                  </a:lnTo>
                  <a:lnTo>
                    <a:pt x="340" y="700"/>
                  </a:lnTo>
                  <a:lnTo>
                    <a:pt x="354" y="704"/>
                  </a:lnTo>
                  <a:lnTo>
                    <a:pt x="368" y="709"/>
                  </a:lnTo>
                  <a:lnTo>
                    <a:pt x="381" y="716"/>
                  </a:lnTo>
                  <a:lnTo>
                    <a:pt x="394" y="727"/>
                  </a:lnTo>
                  <a:lnTo>
                    <a:pt x="406" y="739"/>
                  </a:lnTo>
                  <a:lnTo>
                    <a:pt x="415" y="755"/>
                  </a:lnTo>
                  <a:lnTo>
                    <a:pt x="421" y="773"/>
                  </a:lnTo>
                  <a:lnTo>
                    <a:pt x="426" y="795"/>
                  </a:lnTo>
                  <a:lnTo>
                    <a:pt x="437" y="963"/>
                  </a:lnTo>
                  <a:lnTo>
                    <a:pt x="344" y="1103"/>
                  </a:lnTo>
                  <a:lnTo>
                    <a:pt x="333" y="1125"/>
                  </a:lnTo>
                  <a:lnTo>
                    <a:pt x="324" y="1149"/>
                  </a:lnTo>
                  <a:lnTo>
                    <a:pt x="321" y="1174"/>
                  </a:lnTo>
                  <a:lnTo>
                    <a:pt x="322" y="1199"/>
                  </a:lnTo>
                  <a:lnTo>
                    <a:pt x="327" y="1223"/>
                  </a:lnTo>
                  <a:lnTo>
                    <a:pt x="337" y="1247"/>
                  </a:lnTo>
                  <a:lnTo>
                    <a:pt x="349" y="1263"/>
                  </a:lnTo>
                  <a:lnTo>
                    <a:pt x="361" y="1278"/>
                  </a:lnTo>
                  <a:lnTo>
                    <a:pt x="375" y="1292"/>
                  </a:lnTo>
                  <a:lnTo>
                    <a:pt x="360" y="1717"/>
                  </a:lnTo>
                  <a:lnTo>
                    <a:pt x="358" y="1730"/>
                  </a:lnTo>
                  <a:lnTo>
                    <a:pt x="351" y="1742"/>
                  </a:lnTo>
                  <a:lnTo>
                    <a:pt x="341" y="1751"/>
                  </a:lnTo>
                  <a:lnTo>
                    <a:pt x="330" y="1758"/>
                  </a:lnTo>
                  <a:lnTo>
                    <a:pt x="316" y="1760"/>
                  </a:lnTo>
                  <a:lnTo>
                    <a:pt x="287" y="1760"/>
                  </a:lnTo>
                  <a:lnTo>
                    <a:pt x="274" y="1758"/>
                  </a:lnTo>
                  <a:lnTo>
                    <a:pt x="261" y="1750"/>
                  </a:lnTo>
                  <a:lnTo>
                    <a:pt x="251" y="1741"/>
                  </a:lnTo>
                  <a:lnTo>
                    <a:pt x="245" y="1729"/>
                  </a:lnTo>
                  <a:lnTo>
                    <a:pt x="243" y="1714"/>
                  </a:lnTo>
                  <a:lnTo>
                    <a:pt x="243" y="1264"/>
                  </a:lnTo>
                  <a:lnTo>
                    <a:pt x="203" y="1264"/>
                  </a:lnTo>
                  <a:lnTo>
                    <a:pt x="203" y="1714"/>
                  </a:lnTo>
                  <a:lnTo>
                    <a:pt x="201" y="1729"/>
                  </a:lnTo>
                  <a:lnTo>
                    <a:pt x="194" y="1741"/>
                  </a:lnTo>
                  <a:lnTo>
                    <a:pt x="184" y="1750"/>
                  </a:lnTo>
                  <a:lnTo>
                    <a:pt x="172" y="1758"/>
                  </a:lnTo>
                  <a:lnTo>
                    <a:pt x="157" y="1760"/>
                  </a:lnTo>
                  <a:lnTo>
                    <a:pt x="130" y="1760"/>
                  </a:lnTo>
                  <a:lnTo>
                    <a:pt x="116" y="1758"/>
                  </a:lnTo>
                  <a:lnTo>
                    <a:pt x="104" y="1751"/>
                  </a:lnTo>
                  <a:lnTo>
                    <a:pt x="94" y="1742"/>
                  </a:lnTo>
                  <a:lnTo>
                    <a:pt x="88" y="1730"/>
                  </a:lnTo>
                  <a:lnTo>
                    <a:pt x="84" y="1717"/>
                  </a:lnTo>
                  <a:lnTo>
                    <a:pt x="64" y="1130"/>
                  </a:lnTo>
                  <a:lnTo>
                    <a:pt x="53" y="1130"/>
                  </a:lnTo>
                  <a:lnTo>
                    <a:pt x="37" y="1127"/>
                  </a:lnTo>
                  <a:lnTo>
                    <a:pt x="24" y="1121"/>
                  </a:lnTo>
                  <a:lnTo>
                    <a:pt x="14" y="1110"/>
                  </a:lnTo>
                  <a:lnTo>
                    <a:pt x="5" y="1098"/>
                  </a:lnTo>
                  <a:lnTo>
                    <a:pt x="1" y="1085"/>
                  </a:lnTo>
                  <a:lnTo>
                    <a:pt x="0" y="1071"/>
                  </a:lnTo>
                  <a:lnTo>
                    <a:pt x="20" y="795"/>
                  </a:lnTo>
                  <a:lnTo>
                    <a:pt x="23" y="773"/>
                  </a:lnTo>
                  <a:lnTo>
                    <a:pt x="31" y="755"/>
                  </a:lnTo>
                  <a:lnTo>
                    <a:pt x="40" y="739"/>
                  </a:lnTo>
                  <a:lnTo>
                    <a:pt x="51" y="727"/>
                  </a:lnTo>
                  <a:lnTo>
                    <a:pt x="64" y="716"/>
                  </a:lnTo>
                  <a:lnTo>
                    <a:pt x="77" y="709"/>
                  </a:lnTo>
                  <a:lnTo>
                    <a:pt x="91" y="704"/>
                  </a:lnTo>
                  <a:lnTo>
                    <a:pt x="105" y="700"/>
                  </a:lnTo>
                  <a:lnTo>
                    <a:pt x="128" y="697"/>
                  </a:lnTo>
                  <a:lnTo>
                    <a:pt x="154" y="695"/>
                  </a:lnTo>
                  <a:lnTo>
                    <a:pt x="180" y="694"/>
                  </a:lnTo>
                  <a:lnTo>
                    <a:pt x="204" y="693"/>
                  </a:lnTo>
                  <a:lnTo>
                    <a:pt x="223" y="693"/>
                  </a:lnTo>
                  <a:close/>
                  <a:moveTo>
                    <a:pt x="2098" y="601"/>
                  </a:moveTo>
                  <a:lnTo>
                    <a:pt x="2116" y="601"/>
                  </a:lnTo>
                  <a:lnTo>
                    <a:pt x="2138" y="601"/>
                  </a:lnTo>
                  <a:lnTo>
                    <a:pt x="2162" y="602"/>
                  </a:lnTo>
                  <a:lnTo>
                    <a:pt x="2187" y="604"/>
                  </a:lnTo>
                  <a:lnTo>
                    <a:pt x="2208" y="607"/>
                  </a:lnTo>
                  <a:lnTo>
                    <a:pt x="2220" y="611"/>
                  </a:lnTo>
                  <a:lnTo>
                    <a:pt x="2233" y="616"/>
                  </a:lnTo>
                  <a:lnTo>
                    <a:pt x="2246" y="623"/>
                  </a:lnTo>
                  <a:lnTo>
                    <a:pt x="2258" y="632"/>
                  </a:lnTo>
                  <a:lnTo>
                    <a:pt x="2269" y="644"/>
                  </a:lnTo>
                  <a:lnTo>
                    <a:pt x="2278" y="658"/>
                  </a:lnTo>
                  <a:lnTo>
                    <a:pt x="2284" y="676"/>
                  </a:lnTo>
                  <a:lnTo>
                    <a:pt x="2287" y="696"/>
                  </a:lnTo>
                  <a:lnTo>
                    <a:pt x="2305" y="954"/>
                  </a:lnTo>
                  <a:lnTo>
                    <a:pt x="2305" y="966"/>
                  </a:lnTo>
                  <a:lnTo>
                    <a:pt x="2301" y="978"/>
                  </a:lnTo>
                  <a:lnTo>
                    <a:pt x="2293" y="990"/>
                  </a:lnTo>
                  <a:lnTo>
                    <a:pt x="2284" y="999"/>
                  </a:lnTo>
                  <a:lnTo>
                    <a:pt x="2271" y="1006"/>
                  </a:lnTo>
                  <a:lnTo>
                    <a:pt x="2256" y="1008"/>
                  </a:lnTo>
                  <a:lnTo>
                    <a:pt x="2246" y="1008"/>
                  </a:lnTo>
                  <a:lnTo>
                    <a:pt x="2227" y="1556"/>
                  </a:lnTo>
                  <a:lnTo>
                    <a:pt x="2223" y="1571"/>
                  </a:lnTo>
                  <a:lnTo>
                    <a:pt x="2214" y="1584"/>
                  </a:lnTo>
                  <a:lnTo>
                    <a:pt x="2200" y="1592"/>
                  </a:lnTo>
                  <a:lnTo>
                    <a:pt x="2185" y="1595"/>
                  </a:lnTo>
                  <a:lnTo>
                    <a:pt x="2159" y="1595"/>
                  </a:lnTo>
                  <a:lnTo>
                    <a:pt x="2145" y="1593"/>
                  </a:lnTo>
                  <a:lnTo>
                    <a:pt x="2134" y="1587"/>
                  </a:lnTo>
                  <a:lnTo>
                    <a:pt x="2125" y="1578"/>
                  </a:lnTo>
                  <a:lnTo>
                    <a:pt x="2119" y="1567"/>
                  </a:lnTo>
                  <a:lnTo>
                    <a:pt x="2117" y="1553"/>
                  </a:lnTo>
                  <a:lnTo>
                    <a:pt x="2117" y="1133"/>
                  </a:lnTo>
                  <a:lnTo>
                    <a:pt x="2080" y="1133"/>
                  </a:lnTo>
                  <a:lnTo>
                    <a:pt x="2080" y="1553"/>
                  </a:lnTo>
                  <a:lnTo>
                    <a:pt x="2078" y="1567"/>
                  </a:lnTo>
                  <a:lnTo>
                    <a:pt x="2072" y="1578"/>
                  </a:lnTo>
                  <a:lnTo>
                    <a:pt x="2062" y="1587"/>
                  </a:lnTo>
                  <a:lnTo>
                    <a:pt x="2050" y="1593"/>
                  </a:lnTo>
                  <a:lnTo>
                    <a:pt x="2038" y="1595"/>
                  </a:lnTo>
                  <a:lnTo>
                    <a:pt x="2011" y="1595"/>
                  </a:lnTo>
                  <a:lnTo>
                    <a:pt x="1995" y="1592"/>
                  </a:lnTo>
                  <a:lnTo>
                    <a:pt x="1983" y="1584"/>
                  </a:lnTo>
                  <a:lnTo>
                    <a:pt x="1973" y="1571"/>
                  </a:lnTo>
                  <a:lnTo>
                    <a:pt x="1969" y="1556"/>
                  </a:lnTo>
                  <a:lnTo>
                    <a:pt x="1961" y="1307"/>
                  </a:lnTo>
                  <a:lnTo>
                    <a:pt x="1980" y="1296"/>
                  </a:lnTo>
                  <a:lnTo>
                    <a:pt x="1998" y="1282"/>
                  </a:lnTo>
                  <a:lnTo>
                    <a:pt x="2012" y="1266"/>
                  </a:lnTo>
                  <a:lnTo>
                    <a:pt x="2025" y="1247"/>
                  </a:lnTo>
                  <a:lnTo>
                    <a:pt x="2035" y="1223"/>
                  </a:lnTo>
                  <a:lnTo>
                    <a:pt x="2040" y="1199"/>
                  </a:lnTo>
                  <a:lnTo>
                    <a:pt x="2041" y="1174"/>
                  </a:lnTo>
                  <a:lnTo>
                    <a:pt x="2038" y="1149"/>
                  </a:lnTo>
                  <a:lnTo>
                    <a:pt x="2029" y="1125"/>
                  </a:lnTo>
                  <a:lnTo>
                    <a:pt x="2018" y="1103"/>
                  </a:lnTo>
                  <a:lnTo>
                    <a:pt x="1894" y="917"/>
                  </a:lnTo>
                  <a:lnTo>
                    <a:pt x="1909" y="696"/>
                  </a:lnTo>
                  <a:lnTo>
                    <a:pt x="1913" y="676"/>
                  </a:lnTo>
                  <a:lnTo>
                    <a:pt x="1919" y="658"/>
                  </a:lnTo>
                  <a:lnTo>
                    <a:pt x="1928" y="644"/>
                  </a:lnTo>
                  <a:lnTo>
                    <a:pt x="1938" y="632"/>
                  </a:lnTo>
                  <a:lnTo>
                    <a:pt x="1950" y="623"/>
                  </a:lnTo>
                  <a:lnTo>
                    <a:pt x="1963" y="616"/>
                  </a:lnTo>
                  <a:lnTo>
                    <a:pt x="1975" y="611"/>
                  </a:lnTo>
                  <a:lnTo>
                    <a:pt x="1988" y="607"/>
                  </a:lnTo>
                  <a:lnTo>
                    <a:pt x="2009" y="604"/>
                  </a:lnTo>
                  <a:lnTo>
                    <a:pt x="2033" y="602"/>
                  </a:lnTo>
                  <a:lnTo>
                    <a:pt x="2059" y="601"/>
                  </a:lnTo>
                  <a:lnTo>
                    <a:pt x="2081" y="601"/>
                  </a:lnTo>
                  <a:lnTo>
                    <a:pt x="2098" y="601"/>
                  </a:lnTo>
                  <a:close/>
                  <a:moveTo>
                    <a:pt x="223" y="410"/>
                  </a:moveTo>
                  <a:lnTo>
                    <a:pt x="251" y="414"/>
                  </a:lnTo>
                  <a:lnTo>
                    <a:pt x="277" y="423"/>
                  </a:lnTo>
                  <a:lnTo>
                    <a:pt x="300" y="437"/>
                  </a:lnTo>
                  <a:lnTo>
                    <a:pt x="319" y="456"/>
                  </a:lnTo>
                  <a:lnTo>
                    <a:pt x="334" y="480"/>
                  </a:lnTo>
                  <a:lnTo>
                    <a:pt x="343" y="506"/>
                  </a:lnTo>
                  <a:lnTo>
                    <a:pt x="346" y="533"/>
                  </a:lnTo>
                  <a:lnTo>
                    <a:pt x="344" y="559"/>
                  </a:lnTo>
                  <a:lnTo>
                    <a:pt x="337" y="583"/>
                  </a:lnTo>
                  <a:lnTo>
                    <a:pt x="325" y="604"/>
                  </a:lnTo>
                  <a:lnTo>
                    <a:pt x="311" y="622"/>
                  </a:lnTo>
                  <a:lnTo>
                    <a:pt x="293" y="638"/>
                  </a:lnTo>
                  <a:lnTo>
                    <a:pt x="271" y="650"/>
                  </a:lnTo>
                  <a:lnTo>
                    <a:pt x="248" y="657"/>
                  </a:lnTo>
                  <a:lnTo>
                    <a:pt x="223" y="660"/>
                  </a:lnTo>
                  <a:lnTo>
                    <a:pt x="198" y="657"/>
                  </a:lnTo>
                  <a:lnTo>
                    <a:pt x="174" y="650"/>
                  </a:lnTo>
                  <a:lnTo>
                    <a:pt x="153" y="638"/>
                  </a:lnTo>
                  <a:lnTo>
                    <a:pt x="135" y="622"/>
                  </a:lnTo>
                  <a:lnTo>
                    <a:pt x="119" y="604"/>
                  </a:lnTo>
                  <a:lnTo>
                    <a:pt x="109" y="583"/>
                  </a:lnTo>
                  <a:lnTo>
                    <a:pt x="101" y="559"/>
                  </a:lnTo>
                  <a:lnTo>
                    <a:pt x="99" y="533"/>
                  </a:lnTo>
                  <a:lnTo>
                    <a:pt x="102" y="506"/>
                  </a:lnTo>
                  <a:lnTo>
                    <a:pt x="112" y="480"/>
                  </a:lnTo>
                  <a:lnTo>
                    <a:pt x="127" y="456"/>
                  </a:lnTo>
                  <a:lnTo>
                    <a:pt x="146" y="437"/>
                  </a:lnTo>
                  <a:lnTo>
                    <a:pt x="169" y="423"/>
                  </a:lnTo>
                  <a:lnTo>
                    <a:pt x="194" y="414"/>
                  </a:lnTo>
                  <a:lnTo>
                    <a:pt x="223" y="410"/>
                  </a:lnTo>
                  <a:close/>
                  <a:moveTo>
                    <a:pt x="2098" y="337"/>
                  </a:moveTo>
                  <a:lnTo>
                    <a:pt x="2124" y="340"/>
                  </a:lnTo>
                  <a:lnTo>
                    <a:pt x="2149" y="349"/>
                  </a:lnTo>
                  <a:lnTo>
                    <a:pt x="2170" y="362"/>
                  </a:lnTo>
                  <a:lnTo>
                    <a:pt x="2188" y="380"/>
                  </a:lnTo>
                  <a:lnTo>
                    <a:pt x="2201" y="401"/>
                  </a:lnTo>
                  <a:lnTo>
                    <a:pt x="2210" y="426"/>
                  </a:lnTo>
                  <a:lnTo>
                    <a:pt x="2213" y="452"/>
                  </a:lnTo>
                  <a:lnTo>
                    <a:pt x="2211" y="480"/>
                  </a:lnTo>
                  <a:lnTo>
                    <a:pt x="2203" y="504"/>
                  </a:lnTo>
                  <a:lnTo>
                    <a:pt x="2189" y="525"/>
                  </a:lnTo>
                  <a:lnTo>
                    <a:pt x="2171" y="544"/>
                  </a:lnTo>
                  <a:lnTo>
                    <a:pt x="2150" y="558"/>
                  </a:lnTo>
                  <a:lnTo>
                    <a:pt x="2124" y="566"/>
                  </a:lnTo>
                  <a:lnTo>
                    <a:pt x="2098" y="569"/>
                  </a:lnTo>
                  <a:lnTo>
                    <a:pt x="2072" y="566"/>
                  </a:lnTo>
                  <a:lnTo>
                    <a:pt x="2047" y="558"/>
                  </a:lnTo>
                  <a:lnTo>
                    <a:pt x="2026" y="544"/>
                  </a:lnTo>
                  <a:lnTo>
                    <a:pt x="2008" y="525"/>
                  </a:lnTo>
                  <a:lnTo>
                    <a:pt x="1994" y="504"/>
                  </a:lnTo>
                  <a:lnTo>
                    <a:pt x="1986" y="480"/>
                  </a:lnTo>
                  <a:lnTo>
                    <a:pt x="1983" y="452"/>
                  </a:lnTo>
                  <a:lnTo>
                    <a:pt x="1986" y="426"/>
                  </a:lnTo>
                  <a:lnTo>
                    <a:pt x="1994" y="401"/>
                  </a:lnTo>
                  <a:lnTo>
                    <a:pt x="2008" y="380"/>
                  </a:lnTo>
                  <a:lnTo>
                    <a:pt x="2026" y="362"/>
                  </a:lnTo>
                  <a:lnTo>
                    <a:pt x="2047" y="349"/>
                  </a:lnTo>
                  <a:lnTo>
                    <a:pt x="2072" y="340"/>
                  </a:lnTo>
                  <a:lnTo>
                    <a:pt x="2098" y="337"/>
                  </a:lnTo>
                  <a:close/>
                  <a:moveTo>
                    <a:pt x="1436" y="251"/>
                  </a:moveTo>
                  <a:lnTo>
                    <a:pt x="1452" y="251"/>
                  </a:lnTo>
                  <a:lnTo>
                    <a:pt x="1474" y="252"/>
                  </a:lnTo>
                  <a:lnTo>
                    <a:pt x="1497" y="254"/>
                  </a:lnTo>
                  <a:lnTo>
                    <a:pt x="1520" y="256"/>
                  </a:lnTo>
                  <a:lnTo>
                    <a:pt x="1540" y="258"/>
                  </a:lnTo>
                  <a:lnTo>
                    <a:pt x="1554" y="262"/>
                  </a:lnTo>
                  <a:lnTo>
                    <a:pt x="1568" y="267"/>
                  </a:lnTo>
                  <a:lnTo>
                    <a:pt x="1581" y="276"/>
                  </a:lnTo>
                  <a:lnTo>
                    <a:pt x="1594" y="287"/>
                  </a:lnTo>
                  <a:lnTo>
                    <a:pt x="1605" y="302"/>
                  </a:lnTo>
                  <a:lnTo>
                    <a:pt x="1612" y="321"/>
                  </a:lnTo>
                  <a:lnTo>
                    <a:pt x="1616" y="342"/>
                  </a:lnTo>
                  <a:lnTo>
                    <a:pt x="1630" y="536"/>
                  </a:lnTo>
                  <a:lnTo>
                    <a:pt x="1611" y="523"/>
                  </a:lnTo>
                  <a:lnTo>
                    <a:pt x="1590" y="513"/>
                  </a:lnTo>
                  <a:lnTo>
                    <a:pt x="1568" y="508"/>
                  </a:lnTo>
                  <a:lnTo>
                    <a:pt x="1544" y="506"/>
                  </a:lnTo>
                  <a:lnTo>
                    <a:pt x="1243" y="506"/>
                  </a:lnTo>
                  <a:lnTo>
                    <a:pt x="1255" y="342"/>
                  </a:lnTo>
                  <a:lnTo>
                    <a:pt x="1259" y="321"/>
                  </a:lnTo>
                  <a:lnTo>
                    <a:pt x="1267" y="302"/>
                  </a:lnTo>
                  <a:lnTo>
                    <a:pt x="1277" y="287"/>
                  </a:lnTo>
                  <a:lnTo>
                    <a:pt x="1289" y="276"/>
                  </a:lnTo>
                  <a:lnTo>
                    <a:pt x="1302" y="267"/>
                  </a:lnTo>
                  <a:lnTo>
                    <a:pt x="1316" y="262"/>
                  </a:lnTo>
                  <a:lnTo>
                    <a:pt x="1330" y="258"/>
                  </a:lnTo>
                  <a:lnTo>
                    <a:pt x="1351" y="256"/>
                  </a:lnTo>
                  <a:lnTo>
                    <a:pt x="1374" y="254"/>
                  </a:lnTo>
                  <a:lnTo>
                    <a:pt x="1398" y="252"/>
                  </a:lnTo>
                  <a:lnTo>
                    <a:pt x="1419" y="251"/>
                  </a:lnTo>
                  <a:lnTo>
                    <a:pt x="1436" y="251"/>
                  </a:lnTo>
                  <a:close/>
                  <a:moveTo>
                    <a:pt x="870" y="251"/>
                  </a:moveTo>
                  <a:lnTo>
                    <a:pt x="887" y="251"/>
                  </a:lnTo>
                  <a:lnTo>
                    <a:pt x="908" y="252"/>
                  </a:lnTo>
                  <a:lnTo>
                    <a:pt x="932" y="254"/>
                  </a:lnTo>
                  <a:lnTo>
                    <a:pt x="955" y="256"/>
                  </a:lnTo>
                  <a:lnTo>
                    <a:pt x="976" y="258"/>
                  </a:lnTo>
                  <a:lnTo>
                    <a:pt x="990" y="262"/>
                  </a:lnTo>
                  <a:lnTo>
                    <a:pt x="1004" y="267"/>
                  </a:lnTo>
                  <a:lnTo>
                    <a:pt x="1017" y="276"/>
                  </a:lnTo>
                  <a:lnTo>
                    <a:pt x="1029" y="287"/>
                  </a:lnTo>
                  <a:lnTo>
                    <a:pt x="1039" y="302"/>
                  </a:lnTo>
                  <a:lnTo>
                    <a:pt x="1047" y="321"/>
                  </a:lnTo>
                  <a:lnTo>
                    <a:pt x="1051" y="342"/>
                  </a:lnTo>
                  <a:lnTo>
                    <a:pt x="1063" y="506"/>
                  </a:lnTo>
                  <a:lnTo>
                    <a:pt x="818" y="506"/>
                  </a:lnTo>
                  <a:lnTo>
                    <a:pt x="790" y="508"/>
                  </a:lnTo>
                  <a:lnTo>
                    <a:pt x="764" y="517"/>
                  </a:lnTo>
                  <a:lnTo>
                    <a:pt x="739" y="529"/>
                  </a:lnTo>
                  <a:lnTo>
                    <a:pt x="718" y="547"/>
                  </a:lnTo>
                  <a:lnTo>
                    <a:pt x="700" y="568"/>
                  </a:lnTo>
                  <a:lnTo>
                    <a:pt x="675" y="606"/>
                  </a:lnTo>
                  <a:lnTo>
                    <a:pt x="673" y="598"/>
                  </a:lnTo>
                  <a:lnTo>
                    <a:pt x="673" y="588"/>
                  </a:lnTo>
                  <a:lnTo>
                    <a:pt x="690" y="342"/>
                  </a:lnTo>
                  <a:lnTo>
                    <a:pt x="694" y="321"/>
                  </a:lnTo>
                  <a:lnTo>
                    <a:pt x="701" y="302"/>
                  </a:lnTo>
                  <a:lnTo>
                    <a:pt x="712" y="287"/>
                  </a:lnTo>
                  <a:lnTo>
                    <a:pt x="725" y="276"/>
                  </a:lnTo>
                  <a:lnTo>
                    <a:pt x="737" y="267"/>
                  </a:lnTo>
                  <a:lnTo>
                    <a:pt x="752" y="262"/>
                  </a:lnTo>
                  <a:lnTo>
                    <a:pt x="766" y="258"/>
                  </a:lnTo>
                  <a:lnTo>
                    <a:pt x="786" y="256"/>
                  </a:lnTo>
                  <a:lnTo>
                    <a:pt x="809" y="254"/>
                  </a:lnTo>
                  <a:lnTo>
                    <a:pt x="832" y="252"/>
                  </a:lnTo>
                  <a:lnTo>
                    <a:pt x="854" y="251"/>
                  </a:lnTo>
                  <a:lnTo>
                    <a:pt x="870" y="251"/>
                  </a:lnTo>
                  <a:close/>
                  <a:moveTo>
                    <a:pt x="1436" y="0"/>
                  </a:moveTo>
                  <a:lnTo>
                    <a:pt x="1461" y="3"/>
                  </a:lnTo>
                  <a:lnTo>
                    <a:pt x="1483" y="12"/>
                  </a:lnTo>
                  <a:lnTo>
                    <a:pt x="1504" y="24"/>
                  </a:lnTo>
                  <a:lnTo>
                    <a:pt x="1521" y="41"/>
                  </a:lnTo>
                  <a:lnTo>
                    <a:pt x="1534" y="61"/>
                  </a:lnTo>
                  <a:lnTo>
                    <a:pt x="1542" y="85"/>
                  </a:lnTo>
                  <a:lnTo>
                    <a:pt x="1545" y="110"/>
                  </a:lnTo>
                  <a:lnTo>
                    <a:pt x="1543" y="135"/>
                  </a:lnTo>
                  <a:lnTo>
                    <a:pt x="1535" y="158"/>
                  </a:lnTo>
                  <a:lnTo>
                    <a:pt x="1522" y="180"/>
                  </a:lnTo>
                  <a:lnTo>
                    <a:pt x="1504" y="198"/>
                  </a:lnTo>
                  <a:lnTo>
                    <a:pt x="1484" y="210"/>
                  </a:lnTo>
                  <a:lnTo>
                    <a:pt x="1461" y="219"/>
                  </a:lnTo>
                  <a:lnTo>
                    <a:pt x="1436" y="222"/>
                  </a:lnTo>
                  <a:lnTo>
                    <a:pt x="1410" y="219"/>
                  </a:lnTo>
                  <a:lnTo>
                    <a:pt x="1387" y="210"/>
                  </a:lnTo>
                  <a:lnTo>
                    <a:pt x="1366" y="198"/>
                  </a:lnTo>
                  <a:lnTo>
                    <a:pt x="1349" y="180"/>
                  </a:lnTo>
                  <a:lnTo>
                    <a:pt x="1336" y="158"/>
                  </a:lnTo>
                  <a:lnTo>
                    <a:pt x="1328" y="135"/>
                  </a:lnTo>
                  <a:lnTo>
                    <a:pt x="1325" y="110"/>
                  </a:lnTo>
                  <a:lnTo>
                    <a:pt x="1328" y="85"/>
                  </a:lnTo>
                  <a:lnTo>
                    <a:pt x="1336" y="61"/>
                  </a:lnTo>
                  <a:lnTo>
                    <a:pt x="1350" y="41"/>
                  </a:lnTo>
                  <a:lnTo>
                    <a:pt x="1367" y="24"/>
                  </a:lnTo>
                  <a:lnTo>
                    <a:pt x="1387" y="12"/>
                  </a:lnTo>
                  <a:lnTo>
                    <a:pt x="1410" y="3"/>
                  </a:lnTo>
                  <a:lnTo>
                    <a:pt x="1436" y="0"/>
                  </a:lnTo>
                  <a:close/>
                  <a:moveTo>
                    <a:pt x="870" y="0"/>
                  </a:moveTo>
                  <a:lnTo>
                    <a:pt x="896" y="3"/>
                  </a:lnTo>
                  <a:lnTo>
                    <a:pt x="919" y="12"/>
                  </a:lnTo>
                  <a:lnTo>
                    <a:pt x="939" y="24"/>
                  </a:lnTo>
                  <a:lnTo>
                    <a:pt x="956" y="41"/>
                  </a:lnTo>
                  <a:lnTo>
                    <a:pt x="970" y="61"/>
                  </a:lnTo>
                  <a:lnTo>
                    <a:pt x="977" y="85"/>
                  </a:lnTo>
                  <a:lnTo>
                    <a:pt x="980" y="110"/>
                  </a:lnTo>
                  <a:lnTo>
                    <a:pt x="978" y="135"/>
                  </a:lnTo>
                  <a:lnTo>
                    <a:pt x="970" y="158"/>
                  </a:lnTo>
                  <a:lnTo>
                    <a:pt x="957" y="180"/>
                  </a:lnTo>
                  <a:lnTo>
                    <a:pt x="940" y="198"/>
                  </a:lnTo>
                  <a:lnTo>
                    <a:pt x="919" y="210"/>
                  </a:lnTo>
                  <a:lnTo>
                    <a:pt x="896" y="219"/>
                  </a:lnTo>
                  <a:lnTo>
                    <a:pt x="870" y="222"/>
                  </a:lnTo>
                  <a:lnTo>
                    <a:pt x="845" y="219"/>
                  </a:lnTo>
                  <a:lnTo>
                    <a:pt x="822" y="210"/>
                  </a:lnTo>
                  <a:lnTo>
                    <a:pt x="801" y="198"/>
                  </a:lnTo>
                  <a:lnTo>
                    <a:pt x="784" y="180"/>
                  </a:lnTo>
                  <a:lnTo>
                    <a:pt x="771" y="158"/>
                  </a:lnTo>
                  <a:lnTo>
                    <a:pt x="763" y="135"/>
                  </a:lnTo>
                  <a:lnTo>
                    <a:pt x="761" y="110"/>
                  </a:lnTo>
                  <a:lnTo>
                    <a:pt x="764" y="85"/>
                  </a:lnTo>
                  <a:lnTo>
                    <a:pt x="772" y="61"/>
                  </a:lnTo>
                  <a:lnTo>
                    <a:pt x="785" y="41"/>
                  </a:lnTo>
                  <a:lnTo>
                    <a:pt x="802" y="24"/>
                  </a:lnTo>
                  <a:lnTo>
                    <a:pt x="822" y="12"/>
                  </a:lnTo>
                  <a:lnTo>
                    <a:pt x="845" y="3"/>
                  </a:lnTo>
                  <a:lnTo>
                    <a:pt x="870" y="0"/>
                  </a:lnTo>
                  <a:close/>
                </a:path>
              </a:pathLst>
            </a:custGeom>
            <a:solidFill>
              <a:srgbClr val="8DB5CC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32" name="Google Shape;732;p16"/>
          <p:cNvSpPr/>
          <p:nvPr/>
        </p:nvSpPr>
        <p:spPr>
          <a:xfrm rot="10800000">
            <a:off x="2826282" y="4028734"/>
            <a:ext cx="1463039" cy="1463040"/>
          </a:xfrm>
          <a:prstGeom prst="ellipse">
            <a:avLst/>
          </a:prstGeom>
          <a:solidFill>
            <a:srgbClr val="178DCD"/>
          </a:solidFill>
          <a:ln w="12700" cap="flat" cmpd="sng">
            <a:solidFill>
              <a:srgbClr val="FFFF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00" tIns="45700" rIns="91400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libri"/>
              <a:buNone/>
            </a:pP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3" name="Google Shape;733;p16"/>
          <p:cNvSpPr txBox="1"/>
          <p:nvPr/>
        </p:nvSpPr>
        <p:spPr>
          <a:xfrm>
            <a:off x="2880387" y="4266245"/>
            <a:ext cx="1354828" cy="461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243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Decision</a:t>
            </a:r>
            <a:br>
              <a:rPr lang="en-US" sz="1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Support</a:t>
            </a:r>
            <a:endParaRPr/>
          </a:p>
        </p:txBody>
      </p:sp>
      <p:grpSp>
        <p:nvGrpSpPr>
          <p:cNvPr id="734" name="Google Shape;734;p16"/>
          <p:cNvGrpSpPr/>
          <p:nvPr/>
        </p:nvGrpSpPr>
        <p:grpSpPr>
          <a:xfrm>
            <a:off x="3212463" y="4793899"/>
            <a:ext cx="690677" cy="548640"/>
            <a:chOff x="6468503" y="2092603"/>
            <a:chExt cx="823143" cy="653864"/>
          </a:xfrm>
        </p:grpSpPr>
        <p:sp>
          <p:nvSpPr>
            <p:cNvPr id="735" name="Google Shape;735;p16"/>
            <p:cNvSpPr/>
            <p:nvPr/>
          </p:nvSpPr>
          <p:spPr>
            <a:xfrm>
              <a:off x="6706001" y="2092603"/>
              <a:ext cx="494788" cy="367243"/>
            </a:xfrm>
            <a:custGeom>
              <a:avLst/>
              <a:gdLst/>
              <a:ahLst/>
              <a:cxnLst/>
              <a:rect l="l" t="t" r="r" b="b"/>
              <a:pathLst>
                <a:path w="1574" h="1167" extrusionOk="0">
                  <a:moveTo>
                    <a:pt x="318" y="1068"/>
                  </a:moveTo>
                  <a:lnTo>
                    <a:pt x="1193" y="1068"/>
                  </a:lnTo>
                  <a:lnTo>
                    <a:pt x="1185" y="1167"/>
                  </a:lnTo>
                  <a:lnTo>
                    <a:pt x="315" y="1167"/>
                  </a:lnTo>
                  <a:lnTo>
                    <a:pt x="318" y="1068"/>
                  </a:lnTo>
                  <a:close/>
                  <a:moveTo>
                    <a:pt x="0" y="0"/>
                  </a:moveTo>
                  <a:lnTo>
                    <a:pt x="1574" y="0"/>
                  </a:lnTo>
                  <a:lnTo>
                    <a:pt x="1574" y="267"/>
                  </a:lnTo>
                  <a:lnTo>
                    <a:pt x="1572" y="267"/>
                  </a:lnTo>
                  <a:lnTo>
                    <a:pt x="1538" y="269"/>
                  </a:lnTo>
                  <a:lnTo>
                    <a:pt x="1505" y="277"/>
                  </a:lnTo>
                  <a:lnTo>
                    <a:pt x="1475" y="287"/>
                  </a:lnTo>
                  <a:lnTo>
                    <a:pt x="1475" y="99"/>
                  </a:lnTo>
                  <a:lnTo>
                    <a:pt x="99" y="99"/>
                  </a:lnTo>
                  <a:lnTo>
                    <a:pt x="99" y="287"/>
                  </a:lnTo>
                  <a:lnTo>
                    <a:pt x="68" y="277"/>
                  </a:lnTo>
                  <a:lnTo>
                    <a:pt x="35" y="269"/>
                  </a:lnTo>
                  <a:lnTo>
                    <a:pt x="0" y="267"/>
                  </a:lnTo>
                  <a:lnTo>
                    <a:pt x="0" y="2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DB5CC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36" name="Google Shape;736;p16"/>
            <p:cNvGrpSpPr/>
            <p:nvPr/>
          </p:nvGrpSpPr>
          <p:grpSpPr>
            <a:xfrm>
              <a:off x="6468503" y="2148704"/>
              <a:ext cx="823143" cy="597763"/>
              <a:chOff x="4583926" y="4793997"/>
              <a:chExt cx="823143" cy="597763"/>
            </a:xfrm>
          </p:grpSpPr>
          <p:sp>
            <p:nvSpPr>
              <p:cNvPr id="737" name="Google Shape;737;p16"/>
              <p:cNvSpPr/>
              <p:nvPr/>
            </p:nvSpPr>
            <p:spPr>
              <a:xfrm>
                <a:off x="4879215" y="4793997"/>
                <a:ext cx="381759" cy="249612"/>
              </a:xfrm>
              <a:custGeom>
                <a:avLst/>
                <a:gdLst/>
                <a:ahLst/>
                <a:cxnLst/>
                <a:rect l="l" t="t" r="r" b="b"/>
                <a:pathLst>
                  <a:path w="1462" h="956" extrusionOk="0">
                    <a:moveTo>
                      <a:pt x="826" y="312"/>
                    </a:moveTo>
                    <a:lnTo>
                      <a:pt x="814" y="329"/>
                    </a:lnTo>
                    <a:lnTo>
                      <a:pt x="800" y="343"/>
                    </a:lnTo>
                    <a:lnTo>
                      <a:pt x="781" y="354"/>
                    </a:lnTo>
                    <a:lnTo>
                      <a:pt x="781" y="570"/>
                    </a:lnTo>
                    <a:lnTo>
                      <a:pt x="799" y="580"/>
                    </a:lnTo>
                    <a:lnTo>
                      <a:pt x="813" y="594"/>
                    </a:lnTo>
                    <a:lnTo>
                      <a:pt x="824" y="610"/>
                    </a:lnTo>
                    <a:lnTo>
                      <a:pt x="831" y="629"/>
                    </a:lnTo>
                    <a:lnTo>
                      <a:pt x="1044" y="652"/>
                    </a:lnTo>
                    <a:lnTo>
                      <a:pt x="1054" y="635"/>
                    </a:lnTo>
                    <a:lnTo>
                      <a:pt x="1069" y="621"/>
                    </a:lnTo>
                    <a:lnTo>
                      <a:pt x="1087" y="612"/>
                    </a:lnTo>
                    <a:lnTo>
                      <a:pt x="1107" y="606"/>
                    </a:lnTo>
                    <a:lnTo>
                      <a:pt x="1148" y="432"/>
                    </a:lnTo>
                    <a:lnTo>
                      <a:pt x="1137" y="420"/>
                    </a:lnTo>
                    <a:lnTo>
                      <a:pt x="1127" y="406"/>
                    </a:lnTo>
                    <a:lnTo>
                      <a:pt x="1122" y="390"/>
                    </a:lnTo>
                    <a:lnTo>
                      <a:pt x="1119" y="372"/>
                    </a:lnTo>
                    <a:lnTo>
                      <a:pt x="826" y="312"/>
                    </a:lnTo>
                    <a:close/>
                    <a:moveTo>
                      <a:pt x="320" y="0"/>
                    </a:moveTo>
                    <a:lnTo>
                      <a:pt x="368" y="0"/>
                    </a:lnTo>
                    <a:lnTo>
                      <a:pt x="359" y="170"/>
                    </a:lnTo>
                    <a:lnTo>
                      <a:pt x="377" y="180"/>
                    </a:lnTo>
                    <a:lnTo>
                      <a:pt x="393" y="192"/>
                    </a:lnTo>
                    <a:lnTo>
                      <a:pt x="406" y="209"/>
                    </a:lnTo>
                    <a:lnTo>
                      <a:pt x="413" y="228"/>
                    </a:lnTo>
                    <a:lnTo>
                      <a:pt x="416" y="249"/>
                    </a:lnTo>
                    <a:lnTo>
                      <a:pt x="413" y="271"/>
                    </a:lnTo>
                    <a:lnTo>
                      <a:pt x="405" y="292"/>
                    </a:lnTo>
                    <a:lnTo>
                      <a:pt x="392" y="308"/>
                    </a:lnTo>
                    <a:lnTo>
                      <a:pt x="375" y="321"/>
                    </a:lnTo>
                    <a:lnTo>
                      <a:pt x="356" y="330"/>
                    </a:lnTo>
                    <a:lnTo>
                      <a:pt x="356" y="425"/>
                    </a:lnTo>
                    <a:lnTo>
                      <a:pt x="371" y="431"/>
                    </a:lnTo>
                    <a:lnTo>
                      <a:pt x="385" y="439"/>
                    </a:lnTo>
                    <a:lnTo>
                      <a:pt x="667" y="275"/>
                    </a:lnTo>
                    <a:lnTo>
                      <a:pt x="669" y="256"/>
                    </a:lnTo>
                    <a:lnTo>
                      <a:pt x="675" y="238"/>
                    </a:lnTo>
                    <a:lnTo>
                      <a:pt x="686" y="222"/>
                    </a:lnTo>
                    <a:lnTo>
                      <a:pt x="544" y="0"/>
                    </a:lnTo>
                    <a:lnTo>
                      <a:pt x="604" y="0"/>
                    </a:lnTo>
                    <a:lnTo>
                      <a:pt x="729" y="194"/>
                    </a:lnTo>
                    <a:lnTo>
                      <a:pt x="739" y="191"/>
                    </a:lnTo>
                    <a:lnTo>
                      <a:pt x="751" y="191"/>
                    </a:lnTo>
                    <a:lnTo>
                      <a:pt x="755" y="191"/>
                    </a:lnTo>
                    <a:lnTo>
                      <a:pt x="761" y="192"/>
                    </a:lnTo>
                    <a:lnTo>
                      <a:pt x="850" y="0"/>
                    </a:lnTo>
                    <a:lnTo>
                      <a:pt x="906" y="0"/>
                    </a:lnTo>
                    <a:lnTo>
                      <a:pt x="907" y="0"/>
                    </a:lnTo>
                    <a:lnTo>
                      <a:pt x="807" y="213"/>
                    </a:lnTo>
                    <a:lnTo>
                      <a:pt x="822" y="230"/>
                    </a:lnTo>
                    <a:lnTo>
                      <a:pt x="831" y="250"/>
                    </a:lnTo>
                    <a:lnTo>
                      <a:pt x="1139" y="315"/>
                    </a:lnTo>
                    <a:lnTo>
                      <a:pt x="1151" y="302"/>
                    </a:lnTo>
                    <a:lnTo>
                      <a:pt x="1166" y="293"/>
                    </a:lnTo>
                    <a:lnTo>
                      <a:pt x="1184" y="286"/>
                    </a:lnTo>
                    <a:lnTo>
                      <a:pt x="1202" y="284"/>
                    </a:lnTo>
                    <a:lnTo>
                      <a:pt x="1223" y="286"/>
                    </a:lnTo>
                    <a:lnTo>
                      <a:pt x="1241" y="294"/>
                    </a:lnTo>
                    <a:lnTo>
                      <a:pt x="1462" y="135"/>
                    </a:lnTo>
                    <a:lnTo>
                      <a:pt x="1462" y="194"/>
                    </a:lnTo>
                    <a:lnTo>
                      <a:pt x="1276" y="327"/>
                    </a:lnTo>
                    <a:lnTo>
                      <a:pt x="1285" y="348"/>
                    </a:lnTo>
                    <a:lnTo>
                      <a:pt x="1287" y="369"/>
                    </a:lnTo>
                    <a:lnTo>
                      <a:pt x="1285" y="390"/>
                    </a:lnTo>
                    <a:lnTo>
                      <a:pt x="1276" y="410"/>
                    </a:lnTo>
                    <a:lnTo>
                      <a:pt x="1263" y="427"/>
                    </a:lnTo>
                    <a:lnTo>
                      <a:pt x="1247" y="439"/>
                    </a:lnTo>
                    <a:lnTo>
                      <a:pt x="1227" y="449"/>
                    </a:lnTo>
                    <a:lnTo>
                      <a:pt x="1205" y="452"/>
                    </a:lnTo>
                    <a:lnTo>
                      <a:pt x="1166" y="620"/>
                    </a:lnTo>
                    <a:lnTo>
                      <a:pt x="1181" y="634"/>
                    </a:lnTo>
                    <a:lnTo>
                      <a:pt x="1193" y="650"/>
                    </a:lnTo>
                    <a:lnTo>
                      <a:pt x="1200" y="669"/>
                    </a:lnTo>
                    <a:lnTo>
                      <a:pt x="1202" y="690"/>
                    </a:lnTo>
                    <a:lnTo>
                      <a:pt x="1200" y="712"/>
                    </a:lnTo>
                    <a:lnTo>
                      <a:pt x="1191" y="732"/>
                    </a:lnTo>
                    <a:lnTo>
                      <a:pt x="1177" y="750"/>
                    </a:lnTo>
                    <a:lnTo>
                      <a:pt x="1160" y="763"/>
                    </a:lnTo>
                    <a:lnTo>
                      <a:pt x="1201" y="956"/>
                    </a:lnTo>
                    <a:lnTo>
                      <a:pt x="1152" y="956"/>
                    </a:lnTo>
                    <a:lnTo>
                      <a:pt x="1113" y="773"/>
                    </a:lnTo>
                    <a:lnTo>
                      <a:pt x="1092" y="769"/>
                    </a:lnTo>
                    <a:lnTo>
                      <a:pt x="1073" y="761"/>
                    </a:lnTo>
                    <a:lnTo>
                      <a:pt x="1057" y="748"/>
                    </a:lnTo>
                    <a:lnTo>
                      <a:pt x="1045" y="731"/>
                    </a:lnTo>
                    <a:lnTo>
                      <a:pt x="1037" y="712"/>
                    </a:lnTo>
                    <a:lnTo>
                      <a:pt x="825" y="688"/>
                    </a:lnTo>
                    <a:lnTo>
                      <a:pt x="813" y="705"/>
                    </a:lnTo>
                    <a:lnTo>
                      <a:pt x="799" y="718"/>
                    </a:lnTo>
                    <a:lnTo>
                      <a:pt x="781" y="728"/>
                    </a:lnTo>
                    <a:lnTo>
                      <a:pt x="781" y="956"/>
                    </a:lnTo>
                    <a:lnTo>
                      <a:pt x="720" y="956"/>
                    </a:lnTo>
                    <a:lnTo>
                      <a:pt x="720" y="728"/>
                    </a:lnTo>
                    <a:lnTo>
                      <a:pt x="707" y="720"/>
                    </a:lnTo>
                    <a:lnTo>
                      <a:pt x="694" y="711"/>
                    </a:lnTo>
                    <a:lnTo>
                      <a:pt x="683" y="700"/>
                    </a:lnTo>
                    <a:lnTo>
                      <a:pt x="397" y="783"/>
                    </a:lnTo>
                    <a:lnTo>
                      <a:pt x="393" y="804"/>
                    </a:lnTo>
                    <a:lnTo>
                      <a:pt x="385" y="823"/>
                    </a:lnTo>
                    <a:lnTo>
                      <a:pt x="371" y="840"/>
                    </a:lnTo>
                    <a:lnTo>
                      <a:pt x="354" y="852"/>
                    </a:lnTo>
                    <a:lnTo>
                      <a:pt x="335" y="861"/>
                    </a:lnTo>
                    <a:lnTo>
                      <a:pt x="337" y="956"/>
                    </a:lnTo>
                    <a:lnTo>
                      <a:pt x="288" y="956"/>
                    </a:lnTo>
                    <a:lnTo>
                      <a:pt x="286" y="862"/>
                    </a:lnTo>
                    <a:lnTo>
                      <a:pt x="266" y="855"/>
                    </a:lnTo>
                    <a:lnTo>
                      <a:pt x="248" y="842"/>
                    </a:lnTo>
                    <a:lnTo>
                      <a:pt x="235" y="825"/>
                    </a:lnTo>
                    <a:lnTo>
                      <a:pt x="224" y="806"/>
                    </a:lnTo>
                    <a:lnTo>
                      <a:pt x="0" y="801"/>
                    </a:lnTo>
                    <a:lnTo>
                      <a:pt x="0" y="741"/>
                    </a:lnTo>
                    <a:lnTo>
                      <a:pt x="224" y="746"/>
                    </a:lnTo>
                    <a:lnTo>
                      <a:pt x="229" y="734"/>
                    </a:lnTo>
                    <a:lnTo>
                      <a:pt x="236" y="724"/>
                    </a:lnTo>
                    <a:lnTo>
                      <a:pt x="248" y="707"/>
                    </a:lnTo>
                    <a:lnTo>
                      <a:pt x="265" y="694"/>
                    </a:lnTo>
                    <a:lnTo>
                      <a:pt x="285" y="686"/>
                    </a:lnTo>
                    <a:lnTo>
                      <a:pt x="307" y="682"/>
                    </a:lnTo>
                    <a:lnTo>
                      <a:pt x="325" y="686"/>
                    </a:lnTo>
                    <a:lnTo>
                      <a:pt x="342" y="691"/>
                    </a:lnTo>
                    <a:lnTo>
                      <a:pt x="357" y="700"/>
                    </a:lnTo>
                    <a:lnTo>
                      <a:pt x="371" y="711"/>
                    </a:lnTo>
                    <a:lnTo>
                      <a:pt x="382" y="725"/>
                    </a:lnTo>
                    <a:lnTo>
                      <a:pt x="667" y="642"/>
                    </a:lnTo>
                    <a:lnTo>
                      <a:pt x="671" y="623"/>
                    </a:lnTo>
                    <a:lnTo>
                      <a:pt x="678" y="606"/>
                    </a:lnTo>
                    <a:lnTo>
                      <a:pt x="690" y="592"/>
                    </a:lnTo>
                    <a:lnTo>
                      <a:pt x="704" y="579"/>
                    </a:lnTo>
                    <a:lnTo>
                      <a:pt x="720" y="570"/>
                    </a:lnTo>
                    <a:lnTo>
                      <a:pt x="720" y="354"/>
                    </a:lnTo>
                    <a:lnTo>
                      <a:pt x="704" y="344"/>
                    </a:lnTo>
                    <a:lnTo>
                      <a:pt x="689" y="332"/>
                    </a:lnTo>
                    <a:lnTo>
                      <a:pt x="415" y="491"/>
                    </a:lnTo>
                    <a:lnTo>
                      <a:pt x="416" y="498"/>
                    </a:lnTo>
                    <a:lnTo>
                      <a:pt x="416" y="505"/>
                    </a:lnTo>
                    <a:lnTo>
                      <a:pt x="413" y="527"/>
                    </a:lnTo>
                    <a:lnTo>
                      <a:pt x="405" y="547"/>
                    </a:lnTo>
                    <a:lnTo>
                      <a:pt x="392" y="564"/>
                    </a:lnTo>
                    <a:lnTo>
                      <a:pt x="374" y="578"/>
                    </a:lnTo>
                    <a:lnTo>
                      <a:pt x="354" y="586"/>
                    </a:lnTo>
                    <a:lnTo>
                      <a:pt x="332" y="588"/>
                    </a:lnTo>
                    <a:lnTo>
                      <a:pt x="310" y="586"/>
                    </a:lnTo>
                    <a:lnTo>
                      <a:pt x="289" y="577"/>
                    </a:lnTo>
                    <a:lnTo>
                      <a:pt x="271" y="564"/>
                    </a:lnTo>
                    <a:lnTo>
                      <a:pt x="259" y="546"/>
                    </a:lnTo>
                    <a:lnTo>
                      <a:pt x="0" y="574"/>
                    </a:lnTo>
                    <a:lnTo>
                      <a:pt x="0" y="513"/>
                    </a:lnTo>
                    <a:lnTo>
                      <a:pt x="249" y="487"/>
                    </a:lnTo>
                    <a:lnTo>
                      <a:pt x="257" y="466"/>
                    </a:lnTo>
                    <a:lnTo>
                      <a:pt x="270" y="448"/>
                    </a:lnTo>
                    <a:lnTo>
                      <a:pt x="287" y="433"/>
                    </a:lnTo>
                    <a:lnTo>
                      <a:pt x="307" y="425"/>
                    </a:lnTo>
                    <a:lnTo>
                      <a:pt x="307" y="330"/>
                    </a:lnTo>
                    <a:lnTo>
                      <a:pt x="288" y="321"/>
                    </a:lnTo>
                    <a:lnTo>
                      <a:pt x="271" y="308"/>
                    </a:lnTo>
                    <a:lnTo>
                      <a:pt x="259" y="292"/>
                    </a:lnTo>
                    <a:lnTo>
                      <a:pt x="250" y="271"/>
                    </a:lnTo>
                    <a:lnTo>
                      <a:pt x="247" y="249"/>
                    </a:lnTo>
                    <a:lnTo>
                      <a:pt x="250" y="227"/>
                    </a:lnTo>
                    <a:lnTo>
                      <a:pt x="259" y="207"/>
                    </a:lnTo>
                    <a:lnTo>
                      <a:pt x="273" y="189"/>
                    </a:lnTo>
                    <a:lnTo>
                      <a:pt x="290" y="176"/>
                    </a:lnTo>
                    <a:lnTo>
                      <a:pt x="311" y="168"/>
                    </a:lnTo>
                    <a:lnTo>
                      <a:pt x="320" y="0"/>
                    </a:lnTo>
                    <a:close/>
                  </a:path>
                </a:pathLst>
              </a:custGeom>
              <a:solidFill>
                <a:srgbClr val="8DB5CC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8" name="Google Shape;738;p16"/>
              <p:cNvSpPr/>
              <p:nvPr/>
            </p:nvSpPr>
            <p:spPr>
              <a:xfrm>
                <a:off x="4583926" y="4805066"/>
                <a:ext cx="818048" cy="582750"/>
              </a:xfrm>
              <a:custGeom>
                <a:avLst/>
                <a:gdLst/>
                <a:ahLst/>
                <a:cxnLst/>
                <a:rect l="l" t="t" r="r" b="b"/>
                <a:pathLst>
                  <a:path w="2604" h="1855" extrusionOk="0">
                    <a:moveTo>
                      <a:pt x="2326" y="522"/>
                    </a:moveTo>
                    <a:lnTo>
                      <a:pt x="2345" y="522"/>
                    </a:lnTo>
                    <a:lnTo>
                      <a:pt x="2369" y="523"/>
                    </a:lnTo>
                    <a:lnTo>
                      <a:pt x="2396" y="524"/>
                    </a:lnTo>
                    <a:lnTo>
                      <a:pt x="2423" y="525"/>
                    </a:lnTo>
                    <a:lnTo>
                      <a:pt x="2450" y="528"/>
                    </a:lnTo>
                    <a:lnTo>
                      <a:pt x="2474" y="531"/>
                    </a:lnTo>
                    <a:lnTo>
                      <a:pt x="2489" y="535"/>
                    </a:lnTo>
                    <a:lnTo>
                      <a:pt x="2503" y="540"/>
                    </a:lnTo>
                    <a:lnTo>
                      <a:pt x="2519" y="548"/>
                    </a:lnTo>
                    <a:lnTo>
                      <a:pt x="2533" y="558"/>
                    </a:lnTo>
                    <a:lnTo>
                      <a:pt x="2547" y="570"/>
                    </a:lnTo>
                    <a:lnTo>
                      <a:pt x="2558" y="586"/>
                    </a:lnTo>
                    <a:lnTo>
                      <a:pt x="2569" y="604"/>
                    </a:lnTo>
                    <a:lnTo>
                      <a:pt x="2575" y="625"/>
                    </a:lnTo>
                    <a:lnTo>
                      <a:pt x="2580" y="650"/>
                    </a:lnTo>
                    <a:lnTo>
                      <a:pt x="2604" y="995"/>
                    </a:lnTo>
                    <a:lnTo>
                      <a:pt x="2603" y="1011"/>
                    </a:lnTo>
                    <a:lnTo>
                      <a:pt x="2600" y="1027"/>
                    </a:lnTo>
                    <a:lnTo>
                      <a:pt x="2591" y="1041"/>
                    </a:lnTo>
                    <a:lnTo>
                      <a:pt x="2580" y="1052"/>
                    </a:lnTo>
                    <a:lnTo>
                      <a:pt x="2565" y="1061"/>
                    </a:lnTo>
                    <a:lnTo>
                      <a:pt x="2547" y="1066"/>
                    </a:lnTo>
                    <a:lnTo>
                      <a:pt x="2524" y="1068"/>
                    </a:lnTo>
                    <a:lnTo>
                      <a:pt x="2498" y="1802"/>
                    </a:lnTo>
                    <a:lnTo>
                      <a:pt x="2495" y="1819"/>
                    </a:lnTo>
                    <a:lnTo>
                      <a:pt x="2487" y="1834"/>
                    </a:lnTo>
                    <a:lnTo>
                      <a:pt x="2475" y="1845"/>
                    </a:lnTo>
                    <a:lnTo>
                      <a:pt x="2460" y="1853"/>
                    </a:lnTo>
                    <a:lnTo>
                      <a:pt x="2442" y="1855"/>
                    </a:lnTo>
                    <a:lnTo>
                      <a:pt x="2407" y="1855"/>
                    </a:lnTo>
                    <a:lnTo>
                      <a:pt x="2389" y="1853"/>
                    </a:lnTo>
                    <a:lnTo>
                      <a:pt x="2374" y="1844"/>
                    </a:lnTo>
                    <a:lnTo>
                      <a:pt x="2362" y="1832"/>
                    </a:lnTo>
                    <a:lnTo>
                      <a:pt x="2353" y="1817"/>
                    </a:lnTo>
                    <a:lnTo>
                      <a:pt x="2351" y="1799"/>
                    </a:lnTo>
                    <a:lnTo>
                      <a:pt x="2351" y="1237"/>
                    </a:lnTo>
                    <a:lnTo>
                      <a:pt x="2301" y="1237"/>
                    </a:lnTo>
                    <a:lnTo>
                      <a:pt x="2301" y="1799"/>
                    </a:lnTo>
                    <a:lnTo>
                      <a:pt x="2299" y="1817"/>
                    </a:lnTo>
                    <a:lnTo>
                      <a:pt x="2290" y="1832"/>
                    </a:lnTo>
                    <a:lnTo>
                      <a:pt x="2278" y="1844"/>
                    </a:lnTo>
                    <a:lnTo>
                      <a:pt x="2263" y="1853"/>
                    </a:lnTo>
                    <a:lnTo>
                      <a:pt x="2245" y="1855"/>
                    </a:lnTo>
                    <a:lnTo>
                      <a:pt x="2210" y="1855"/>
                    </a:lnTo>
                    <a:lnTo>
                      <a:pt x="2193" y="1853"/>
                    </a:lnTo>
                    <a:lnTo>
                      <a:pt x="2177" y="1845"/>
                    </a:lnTo>
                    <a:lnTo>
                      <a:pt x="2165" y="1834"/>
                    </a:lnTo>
                    <a:lnTo>
                      <a:pt x="2157" y="1819"/>
                    </a:lnTo>
                    <a:lnTo>
                      <a:pt x="2154" y="1802"/>
                    </a:lnTo>
                    <a:lnTo>
                      <a:pt x="2128" y="1068"/>
                    </a:lnTo>
                    <a:lnTo>
                      <a:pt x="2105" y="1066"/>
                    </a:lnTo>
                    <a:lnTo>
                      <a:pt x="2087" y="1061"/>
                    </a:lnTo>
                    <a:lnTo>
                      <a:pt x="2072" y="1051"/>
                    </a:lnTo>
                    <a:lnTo>
                      <a:pt x="2061" y="1041"/>
                    </a:lnTo>
                    <a:lnTo>
                      <a:pt x="2053" y="1027"/>
                    </a:lnTo>
                    <a:lnTo>
                      <a:pt x="2049" y="1011"/>
                    </a:lnTo>
                    <a:lnTo>
                      <a:pt x="2048" y="995"/>
                    </a:lnTo>
                    <a:lnTo>
                      <a:pt x="2072" y="650"/>
                    </a:lnTo>
                    <a:lnTo>
                      <a:pt x="2077" y="625"/>
                    </a:lnTo>
                    <a:lnTo>
                      <a:pt x="2083" y="604"/>
                    </a:lnTo>
                    <a:lnTo>
                      <a:pt x="2094" y="586"/>
                    </a:lnTo>
                    <a:lnTo>
                      <a:pt x="2105" y="570"/>
                    </a:lnTo>
                    <a:lnTo>
                      <a:pt x="2119" y="558"/>
                    </a:lnTo>
                    <a:lnTo>
                      <a:pt x="2134" y="548"/>
                    </a:lnTo>
                    <a:lnTo>
                      <a:pt x="2149" y="540"/>
                    </a:lnTo>
                    <a:lnTo>
                      <a:pt x="2163" y="535"/>
                    </a:lnTo>
                    <a:lnTo>
                      <a:pt x="2178" y="531"/>
                    </a:lnTo>
                    <a:lnTo>
                      <a:pt x="2202" y="528"/>
                    </a:lnTo>
                    <a:lnTo>
                      <a:pt x="2229" y="525"/>
                    </a:lnTo>
                    <a:lnTo>
                      <a:pt x="2256" y="524"/>
                    </a:lnTo>
                    <a:lnTo>
                      <a:pt x="2283" y="523"/>
                    </a:lnTo>
                    <a:lnTo>
                      <a:pt x="2307" y="522"/>
                    </a:lnTo>
                    <a:lnTo>
                      <a:pt x="2326" y="522"/>
                    </a:lnTo>
                    <a:close/>
                    <a:moveTo>
                      <a:pt x="1276" y="366"/>
                    </a:moveTo>
                    <a:lnTo>
                      <a:pt x="1291" y="367"/>
                    </a:lnTo>
                    <a:lnTo>
                      <a:pt x="1304" y="372"/>
                    </a:lnTo>
                    <a:lnTo>
                      <a:pt x="1317" y="380"/>
                    </a:lnTo>
                    <a:lnTo>
                      <a:pt x="1334" y="396"/>
                    </a:lnTo>
                    <a:lnTo>
                      <a:pt x="1344" y="409"/>
                    </a:lnTo>
                    <a:lnTo>
                      <a:pt x="1349" y="423"/>
                    </a:lnTo>
                    <a:lnTo>
                      <a:pt x="1351" y="438"/>
                    </a:lnTo>
                    <a:lnTo>
                      <a:pt x="1349" y="454"/>
                    </a:lnTo>
                    <a:lnTo>
                      <a:pt x="1341" y="468"/>
                    </a:lnTo>
                    <a:lnTo>
                      <a:pt x="1331" y="480"/>
                    </a:lnTo>
                    <a:lnTo>
                      <a:pt x="1310" y="498"/>
                    </a:lnTo>
                    <a:lnTo>
                      <a:pt x="1288" y="517"/>
                    </a:lnTo>
                    <a:lnTo>
                      <a:pt x="1263" y="536"/>
                    </a:lnTo>
                    <a:lnTo>
                      <a:pt x="1239" y="555"/>
                    </a:lnTo>
                    <a:lnTo>
                      <a:pt x="1216" y="573"/>
                    </a:lnTo>
                    <a:lnTo>
                      <a:pt x="1195" y="587"/>
                    </a:lnTo>
                    <a:lnTo>
                      <a:pt x="1177" y="600"/>
                    </a:lnTo>
                    <a:lnTo>
                      <a:pt x="1159" y="610"/>
                    </a:lnTo>
                    <a:lnTo>
                      <a:pt x="1137" y="620"/>
                    </a:lnTo>
                    <a:lnTo>
                      <a:pt x="1112" y="631"/>
                    </a:lnTo>
                    <a:lnTo>
                      <a:pt x="1087" y="640"/>
                    </a:lnTo>
                    <a:lnTo>
                      <a:pt x="1062" y="650"/>
                    </a:lnTo>
                    <a:lnTo>
                      <a:pt x="1036" y="657"/>
                    </a:lnTo>
                    <a:lnTo>
                      <a:pt x="1013" y="664"/>
                    </a:lnTo>
                    <a:lnTo>
                      <a:pt x="992" y="670"/>
                    </a:lnTo>
                    <a:lnTo>
                      <a:pt x="975" y="673"/>
                    </a:lnTo>
                    <a:lnTo>
                      <a:pt x="963" y="675"/>
                    </a:lnTo>
                    <a:lnTo>
                      <a:pt x="961" y="739"/>
                    </a:lnTo>
                    <a:lnTo>
                      <a:pt x="959" y="795"/>
                    </a:lnTo>
                    <a:lnTo>
                      <a:pt x="958" y="845"/>
                    </a:lnTo>
                    <a:lnTo>
                      <a:pt x="957" y="888"/>
                    </a:lnTo>
                    <a:lnTo>
                      <a:pt x="955" y="925"/>
                    </a:lnTo>
                    <a:lnTo>
                      <a:pt x="954" y="958"/>
                    </a:lnTo>
                    <a:lnTo>
                      <a:pt x="954" y="985"/>
                    </a:lnTo>
                    <a:lnTo>
                      <a:pt x="953" y="1008"/>
                    </a:lnTo>
                    <a:lnTo>
                      <a:pt x="952" y="1027"/>
                    </a:lnTo>
                    <a:lnTo>
                      <a:pt x="952" y="1043"/>
                    </a:lnTo>
                    <a:lnTo>
                      <a:pt x="951" y="1056"/>
                    </a:lnTo>
                    <a:lnTo>
                      <a:pt x="951" y="1067"/>
                    </a:lnTo>
                    <a:lnTo>
                      <a:pt x="951" y="1076"/>
                    </a:lnTo>
                    <a:lnTo>
                      <a:pt x="951" y="1085"/>
                    </a:lnTo>
                    <a:lnTo>
                      <a:pt x="950" y="1093"/>
                    </a:lnTo>
                    <a:lnTo>
                      <a:pt x="950" y="1102"/>
                    </a:lnTo>
                    <a:lnTo>
                      <a:pt x="950" y="1110"/>
                    </a:lnTo>
                    <a:lnTo>
                      <a:pt x="948" y="1120"/>
                    </a:lnTo>
                    <a:lnTo>
                      <a:pt x="948" y="1131"/>
                    </a:lnTo>
                    <a:lnTo>
                      <a:pt x="948" y="1144"/>
                    </a:lnTo>
                    <a:lnTo>
                      <a:pt x="926" y="1802"/>
                    </a:lnTo>
                    <a:lnTo>
                      <a:pt x="923" y="1819"/>
                    </a:lnTo>
                    <a:lnTo>
                      <a:pt x="915" y="1834"/>
                    </a:lnTo>
                    <a:lnTo>
                      <a:pt x="902" y="1845"/>
                    </a:lnTo>
                    <a:lnTo>
                      <a:pt x="887" y="1853"/>
                    </a:lnTo>
                    <a:lnTo>
                      <a:pt x="870" y="1855"/>
                    </a:lnTo>
                    <a:lnTo>
                      <a:pt x="835" y="1855"/>
                    </a:lnTo>
                    <a:lnTo>
                      <a:pt x="818" y="1853"/>
                    </a:lnTo>
                    <a:lnTo>
                      <a:pt x="802" y="1844"/>
                    </a:lnTo>
                    <a:lnTo>
                      <a:pt x="790" y="1832"/>
                    </a:lnTo>
                    <a:lnTo>
                      <a:pt x="782" y="1817"/>
                    </a:lnTo>
                    <a:lnTo>
                      <a:pt x="778" y="1799"/>
                    </a:lnTo>
                    <a:lnTo>
                      <a:pt x="778" y="1237"/>
                    </a:lnTo>
                    <a:lnTo>
                      <a:pt x="729" y="1237"/>
                    </a:lnTo>
                    <a:lnTo>
                      <a:pt x="729" y="1799"/>
                    </a:lnTo>
                    <a:lnTo>
                      <a:pt x="726" y="1817"/>
                    </a:lnTo>
                    <a:lnTo>
                      <a:pt x="718" y="1832"/>
                    </a:lnTo>
                    <a:lnTo>
                      <a:pt x="706" y="1844"/>
                    </a:lnTo>
                    <a:lnTo>
                      <a:pt x="691" y="1853"/>
                    </a:lnTo>
                    <a:lnTo>
                      <a:pt x="673" y="1855"/>
                    </a:lnTo>
                    <a:lnTo>
                      <a:pt x="638" y="1855"/>
                    </a:lnTo>
                    <a:lnTo>
                      <a:pt x="620" y="1853"/>
                    </a:lnTo>
                    <a:lnTo>
                      <a:pt x="605" y="1845"/>
                    </a:lnTo>
                    <a:lnTo>
                      <a:pt x="594" y="1834"/>
                    </a:lnTo>
                    <a:lnTo>
                      <a:pt x="585" y="1819"/>
                    </a:lnTo>
                    <a:lnTo>
                      <a:pt x="581" y="1802"/>
                    </a:lnTo>
                    <a:lnTo>
                      <a:pt x="556" y="1068"/>
                    </a:lnTo>
                    <a:lnTo>
                      <a:pt x="533" y="1066"/>
                    </a:lnTo>
                    <a:lnTo>
                      <a:pt x="514" y="1061"/>
                    </a:lnTo>
                    <a:lnTo>
                      <a:pt x="500" y="1051"/>
                    </a:lnTo>
                    <a:lnTo>
                      <a:pt x="488" y="1039"/>
                    </a:lnTo>
                    <a:lnTo>
                      <a:pt x="481" y="1027"/>
                    </a:lnTo>
                    <a:lnTo>
                      <a:pt x="476" y="1011"/>
                    </a:lnTo>
                    <a:lnTo>
                      <a:pt x="476" y="995"/>
                    </a:lnTo>
                    <a:lnTo>
                      <a:pt x="501" y="650"/>
                    </a:lnTo>
                    <a:lnTo>
                      <a:pt x="504" y="625"/>
                    </a:lnTo>
                    <a:lnTo>
                      <a:pt x="511" y="604"/>
                    </a:lnTo>
                    <a:lnTo>
                      <a:pt x="521" y="586"/>
                    </a:lnTo>
                    <a:lnTo>
                      <a:pt x="533" y="570"/>
                    </a:lnTo>
                    <a:lnTo>
                      <a:pt x="546" y="558"/>
                    </a:lnTo>
                    <a:lnTo>
                      <a:pt x="561" y="548"/>
                    </a:lnTo>
                    <a:lnTo>
                      <a:pt x="577" y="540"/>
                    </a:lnTo>
                    <a:lnTo>
                      <a:pt x="591" y="535"/>
                    </a:lnTo>
                    <a:lnTo>
                      <a:pt x="606" y="531"/>
                    </a:lnTo>
                    <a:lnTo>
                      <a:pt x="627" y="528"/>
                    </a:lnTo>
                    <a:lnTo>
                      <a:pt x="652" y="526"/>
                    </a:lnTo>
                    <a:lnTo>
                      <a:pt x="676" y="524"/>
                    </a:lnTo>
                    <a:lnTo>
                      <a:pt x="701" y="523"/>
                    </a:lnTo>
                    <a:lnTo>
                      <a:pt x="753" y="781"/>
                    </a:lnTo>
                    <a:lnTo>
                      <a:pt x="805" y="523"/>
                    </a:lnTo>
                    <a:lnTo>
                      <a:pt x="834" y="524"/>
                    </a:lnTo>
                    <a:lnTo>
                      <a:pt x="864" y="526"/>
                    </a:lnTo>
                    <a:lnTo>
                      <a:pt x="891" y="529"/>
                    </a:lnTo>
                    <a:lnTo>
                      <a:pt x="942" y="514"/>
                    </a:lnTo>
                    <a:lnTo>
                      <a:pt x="995" y="502"/>
                    </a:lnTo>
                    <a:lnTo>
                      <a:pt x="1051" y="490"/>
                    </a:lnTo>
                    <a:lnTo>
                      <a:pt x="1109" y="481"/>
                    </a:lnTo>
                    <a:lnTo>
                      <a:pt x="1149" y="446"/>
                    </a:lnTo>
                    <a:lnTo>
                      <a:pt x="1196" y="411"/>
                    </a:lnTo>
                    <a:lnTo>
                      <a:pt x="1247" y="375"/>
                    </a:lnTo>
                    <a:lnTo>
                      <a:pt x="1261" y="368"/>
                    </a:lnTo>
                    <a:lnTo>
                      <a:pt x="1276" y="366"/>
                    </a:lnTo>
                    <a:close/>
                    <a:moveTo>
                      <a:pt x="278" y="353"/>
                    </a:moveTo>
                    <a:lnTo>
                      <a:pt x="297" y="354"/>
                    </a:lnTo>
                    <a:lnTo>
                      <a:pt x="320" y="354"/>
                    </a:lnTo>
                    <a:lnTo>
                      <a:pt x="347" y="355"/>
                    </a:lnTo>
                    <a:lnTo>
                      <a:pt x="375" y="357"/>
                    </a:lnTo>
                    <a:lnTo>
                      <a:pt x="401" y="359"/>
                    </a:lnTo>
                    <a:lnTo>
                      <a:pt x="425" y="362"/>
                    </a:lnTo>
                    <a:lnTo>
                      <a:pt x="445" y="368"/>
                    </a:lnTo>
                    <a:lnTo>
                      <a:pt x="464" y="377"/>
                    </a:lnTo>
                    <a:lnTo>
                      <a:pt x="483" y="390"/>
                    </a:lnTo>
                    <a:lnTo>
                      <a:pt x="500" y="407"/>
                    </a:lnTo>
                    <a:lnTo>
                      <a:pt x="507" y="426"/>
                    </a:lnTo>
                    <a:lnTo>
                      <a:pt x="515" y="445"/>
                    </a:lnTo>
                    <a:lnTo>
                      <a:pt x="486" y="463"/>
                    </a:lnTo>
                    <a:lnTo>
                      <a:pt x="459" y="485"/>
                    </a:lnTo>
                    <a:lnTo>
                      <a:pt x="437" y="510"/>
                    </a:lnTo>
                    <a:lnTo>
                      <a:pt x="418" y="539"/>
                    </a:lnTo>
                    <a:lnTo>
                      <a:pt x="404" y="570"/>
                    </a:lnTo>
                    <a:lnTo>
                      <a:pt x="394" y="605"/>
                    </a:lnTo>
                    <a:lnTo>
                      <a:pt x="388" y="642"/>
                    </a:lnTo>
                    <a:lnTo>
                      <a:pt x="364" y="987"/>
                    </a:lnTo>
                    <a:lnTo>
                      <a:pt x="364" y="1017"/>
                    </a:lnTo>
                    <a:lnTo>
                      <a:pt x="369" y="1046"/>
                    </a:lnTo>
                    <a:lnTo>
                      <a:pt x="378" y="1073"/>
                    </a:lnTo>
                    <a:lnTo>
                      <a:pt x="392" y="1099"/>
                    </a:lnTo>
                    <a:lnTo>
                      <a:pt x="411" y="1122"/>
                    </a:lnTo>
                    <a:lnTo>
                      <a:pt x="428" y="1138"/>
                    </a:lnTo>
                    <a:lnTo>
                      <a:pt x="447" y="1151"/>
                    </a:lnTo>
                    <a:lnTo>
                      <a:pt x="456" y="1446"/>
                    </a:lnTo>
                    <a:lnTo>
                      <a:pt x="450" y="1633"/>
                    </a:lnTo>
                    <a:lnTo>
                      <a:pt x="447" y="1650"/>
                    </a:lnTo>
                    <a:lnTo>
                      <a:pt x="438" y="1665"/>
                    </a:lnTo>
                    <a:lnTo>
                      <a:pt x="426" y="1676"/>
                    </a:lnTo>
                    <a:lnTo>
                      <a:pt x="411" y="1684"/>
                    </a:lnTo>
                    <a:lnTo>
                      <a:pt x="394" y="1687"/>
                    </a:lnTo>
                    <a:lnTo>
                      <a:pt x="359" y="1687"/>
                    </a:lnTo>
                    <a:lnTo>
                      <a:pt x="341" y="1684"/>
                    </a:lnTo>
                    <a:lnTo>
                      <a:pt x="325" y="1675"/>
                    </a:lnTo>
                    <a:lnTo>
                      <a:pt x="314" y="1664"/>
                    </a:lnTo>
                    <a:lnTo>
                      <a:pt x="305" y="1648"/>
                    </a:lnTo>
                    <a:lnTo>
                      <a:pt x="302" y="1630"/>
                    </a:lnTo>
                    <a:lnTo>
                      <a:pt x="302" y="1068"/>
                    </a:lnTo>
                    <a:lnTo>
                      <a:pt x="252" y="1068"/>
                    </a:lnTo>
                    <a:lnTo>
                      <a:pt x="252" y="1630"/>
                    </a:lnTo>
                    <a:lnTo>
                      <a:pt x="249" y="1648"/>
                    </a:lnTo>
                    <a:lnTo>
                      <a:pt x="242" y="1664"/>
                    </a:lnTo>
                    <a:lnTo>
                      <a:pt x="229" y="1675"/>
                    </a:lnTo>
                    <a:lnTo>
                      <a:pt x="214" y="1684"/>
                    </a:lnTo>
                    <a:lnTo>
                      <a:pt x="196" y="1687"/>
                    </a:lnTo>
                    <a:lnTo>
                      <a:pt x="162" y="1687"/>
                    </a:lnTo>
                    <a:lnTo>
                      <a:pt x="144" y="1684"/>
                    </a:lnTo>
                    <a:lnTo>
                      <a:pt x="129" y="1676"/>
                    </a:lnTo>
                    <a:lnTo>
                      <a:pt x="117" y="1665"/>
                    </a:lnTo>
                    <a:lnTo>
                      <a:pt x="109" y="1650"/>
                    </a:lnTo>
                    <a:lnTo>
                      <a:pt x="104" y="1633"/>
                    </a:lnTo>
                    <a:lnTo>
                      <a:pt x="79" y="899"/>
                    </a:lnTo>
                    <a:lnTo>
                      <a:pt x="57" y="898"/>
                    </a:lnTo>
                    <a:lnTo>
                      <a:pt x="39" y="892"/>
                    </a:lnTo>
                    <a:lnTo>
                      <a:pt x="23" y="883"/>
                    </a:lnTo>
                    <a:lnTo>
                      <a:pt x="13" y="872"/>
                    </a:lnTo>
                    <a:lnTo>
                      <a:pt x="4" y="858"/>
                    </a:lnTo>
                    <a:lnTo>
                      <a:pt x="0" y="843"/>
                    </a:lnTo>
                    <a:lnTo>
                      <a:pt x="0" y="826"/>
                    </a:lnTo>
                    <a:lnTo>
                      <a:pt x="24" y="481"/>
                    </a:lnTo>
                    <a:lnTo>
                      <a:pt x="27" y="456"/>
                    </a:lnTo>
                    <a:lnTo>
                      <a:pt x="35" y="435"/>
                    </a:lnTo>
                    <a:lnTo>
                      <a:pt x="44" y="417"/>
                    </a:lnTo>
                    <a:lnTo>
                      <a:pt x="57" y="402"/>
                    </a:lnTo>
                    <a:lnTo>
                      <a:pt x="70" y="390"/>
                    </a:lnTo>
                    <a:lnTo>
                      <a:pt x="84" y="379"/>
                    </a:lnTo>
                    <a:lnTo>
                      <a:pt x="100" y="372"/>
                    </a:lnTo>
                    <a:lnTo>
                      <a:pt x="115" y="367"/>
                    </a:lnTo>
                    <a:lnTo>
                      <a:pt x="130" y="362"/>
                    </a:lnTo>
                    <a:lnTo>
                      <a:pt x="153" y="359"/>
                    </a:lnTo>
                    <a:lnTo>
                      <a:pt x="181" y="357"/>
                    </a:lnTo>
                    <a:lnTo>
                      <a:pt x="208" y="355"/>
                    </a:lnTo>
                    <a:lnTo>
                      <a:pt x="234" y="354"/>
                    </a:lnTo>
                    <a:lnTo>
                      <a:pt x="259" y="354"/>
                    </a:lnTo>
                    <a:lnTo>
                      <a:pt x="278" y="353"/>
                    </a:lnTo>
                    <a:close/>
                    <a:moveTo>
                      <a:pt x="2326" y="169"/>
                    </a:moveTo>
                    <a:lnTo>
                      <a:pt x="2357" y="172"/>
                    </a:lnTo>
                    <a:lnTo>
                      <a:pt x="2386" y="181"/>
                    </a:lnTo>
                    <a:lnTo>
                      <a:pt x="2413" y="195"/>
                    </a:lnTo>
                    <a:lnTo>
                      <a:pt x="2435" y="214"/>
                    </a:lnTo>
                    <a:lnTo>
                      <a:pt x="2454" y="237"/>
                    </a:lnTo>
                    <a:lnTo>
                      <a:pt x="2469" y="263"/>
                    </a:lnTo>
                    <a:lnTo>
                      <a:pt x="2477" y="293"/>
                    </a:lnTo>
                    <a:lnTo>
                      <a:pt x="2481" y="323"/>
                    </a:lnTo>
                    <a:lnTo>
                      <a:pt x="2478" y="355"/>
                    </a:lnTo>
                    <a:lnTo>
                      <a:pt x="2469" y="385"/>
                    </a:lnTo>
                    <a:lnTo>
                      <a:pt x="2455" y="411"/>
                    </a:lnTo>
                    <a:lnTo>
                      <a:pt x="2436" y="434"/>
                    </a:lnTo>
                    <a:lnTo>
                      <a:pt x="2413" y="453"/>
                    </a:lnTo>
                    <a:lnTo>
                      <a:pt x="2386" y="468"/>
                    </a:lnTo>
                    <a:lnTo>
                      <a:pt x="2358" y="477"/>
                    </a:lnTo>
                    <a:lnTo>
                      <a:pt x="2326" y="481"/>
                    </a:lnTo>
                    <a:lnTo>
                      <a:pt x="2294" y="477"/>
                    </a:lnTo>
                    <a:lnTo>
                      <a:pt x="2266" y="468"/>
                    </a:lnTo>
                    <a:lnTo>
                      <a:pt x="2239" y="453"/>
                    </a:lnTo>
                    <a:lnTo>
                      <a:pt x="2216" y="434"/>
                    </a:lnTo>
                    <a:lnTo>
                      <a:pt x="2197" y="411"/>
                    </a:lnTo>
                    <a:lnTo>
                      <a:pt x="2183" y="385"/>
                    </a:lnTo>
                    <a:lnTo>
                      <a:pt x="2174" y="355"/>
                    </a:lnTo>
                    <a:lnTo>
                      <a:pt x="2172" y="323"/>
                    </a:lnTo>
                    <a:lnTo>
                      <a:pt x="2175" y="293"/>
                    </a:lnTo>
                    <a:lnTo>
                      <a:pt x="2183" y="263"/>
                    </a:lnTo>
                    <a:lnTo>
                      <a:pt x="2198" y="237"/>
                    </a:lnTo>
                    <a:lnTo>
                      <a:pt x="2217" y="214"/>
                    </a:lnTo>
                    <a:lnTo>
                      <a:pt x="2240" y="195"/>
                    </a:lnTo>
                    <a:lnTo>
                      <a:pt x="2266" y="181"/>
                    </a:lnTo>
                    <a:lnTo>
                      <a:pt x="2295" y="172"/>
                    </a:lnTo>
                    <a:lnTo>
                      <a:pt x="2326" y="169"/>
                    </a:lnTo>
                    <a:close/>
                    <a:moveTo>
                      <a:pt x="754" y="169"/>
                    </a:moveTo>
                    <a:lnTo>
                      <a:pt x="785" y="172"/>
                    </a:lnTo>
                    <a:lnTo>
                      <a:pt x="813" y="181"/>
                    </a:lnTo>
                    <a:lnTo>
                      <a:pt x="840" y="195"/>
                    </a:lnTo>
                    <a:lnTo>
                      <a:pt x="863" y="214"/>
                    </a:lnTo>
                    <a:lnTo>
                      <a:pt x="882" y="237"/>
                    </a:lnTo>
                    <a:lnTo>
                      <a:pt x="896" y="263"/>
                    </a:lnTo>
                    <a:lnTo>
                      <a:pt x="905" y="293"/>
                    </a:lnTo>
                    <a:lnTo>
                      <a:pt x="908" y="323"/>
                    </a:lnTo>
                    <a:lnTo>
                      <a:pt x="905" y="355"/>
                    </a:lnTo>
                    <a:lnTo>
                      <a:pt x="897" y="385"/>
                    </a:lnTo>
                    <a:lnTo>
                      <a:pt x="883" y="411"/>
                    </a:lnTo>
                    <a:lnTo>
                      <a:pt x="864" y="434"/>
                    </a:lnTo>
                    <a:lnTo>
                      <a:pt x="841" y="453"/>
                    </a:lnTo>
                    <a:lnTo>
                      <a:pt x="814" y="468"/>
                    </a:lnTo>
                    <a:lnTo>
                      <a:pt x="785" y="477"/>
                    </a:lnTo>
                    <a:lnTo>
                      <a:pt x="754" y="481"/>
                    </a:lnTo>
                    <a:lnTo>
                      <a:pt x="722" y="477"/>
                    </a:lnTo>
                    <a:lnTo>
                      <a:pt x="693" y="468"/>
                    </a:lnTo>
                    <a:lnTo>
                      <a:pt x="666" y="453"/>
                    </a:lnTo>
                    <a:lnTo>
                      <a:pt x="644" y="434"/>
                    </a:lnTo>
                    <a:lnTo>
                      <a:pt x="625" y="411"/>
                    </a:lnTo>
                    <a:lnTo>
                      <a:pt x="610" y="385"/>
                    </a:lnTo>
                    <a:lnTo>
                      <a:pt x="602" y="355"/>
                    </a:lnTo>
                    <a:lnTo>
                      <a:pt x="599" y="323"/>
                    </a:lnTo>
                    <a:lnTo>
                      <a:pt x="602" y="293"/>
                    </a:lnTo>
                    <a:lnTo>
                      <a:pt x="612" y="263"/>
                    </a:lnTo>
                    <a:lnTo>
                      <a:pt x="626" y="237"/>
                    </a:lnTo>
                    <a:lnTo>
                      <a:pt x="645" y="214"/>
                    </a:lnTo>
                    <a:lnTo>
                      <a:pt x="668" y="195"/>
                    </a:lnTo>
                    <a:lnTo>
                      <a:pt x="694" y="181"/>
                    </a:lnTo>
                    <a:lnTo>
                      <a:pt x="722" y="172"/>
                    </a:lnTo>
                    <a:lnTo>
                      <a:pt x="754" y="169"/>
                    </a:lnTo>
                    <a:close/>
                    <a:moveTo>
                      <a:pt x="278" y="0"/>
                    </a:moveTo>
                    <a:lnTo>
                      <a:pt x="308" y="3"/>
                    </a:lnTo>
                    <a:lnTo>
                      <a:pt x="337" y="13"/>
                    </a:lnTo>
                    <a:lnTo>
                      <a:pt x="363" y="26"/>
                    </a:lnTo>
                    <a:lnTo>
                      <a:pt x="387" y="45"/>
                    </a:lnTo>
                    <a:lnTo>
                      <a:pt x="406" y="69"/>
                    </a:lnTo>
                    <a:lnTo>
                      <a:pt x="419" y="94"/>
                    </a:lnTo>
                    <a:lnTo>
                      <a:pt x="429" y="124"/>
                    </a:lnTo>
                    <a:lnTo>
                      <a:pt x="432" y="154"/>
                    </a:lnTo>
                    <a:lnTo>
                      <a:pt x="429" y="186"/>
                    </a:lnTo>
                    <a:lnTo>
                      <a:pt x="420" y="216"/>
                    </a:lnTo>
                    <a:lnTo>
                      <a:pt x="407" y="242"/>
                    </a:lnTo>
                    <a:lnTo>
                      <a:pt x="388" y="265"/>
                    </a:lnTo>
                    <a:lnTo>
                      <a:pt x="364" y="284"/>
                    </a:lnTo>
                    <a:lnTo>
                      <a:pt x="338" y="299"/>
                    </a:lnTo>
                    <a:lnTo>
                      <a:pt x="308" y="308"/>
                    </a:lnTo>
                    <a:lnTo>
                      <a:pt x="278" y="312"/>
                    </a:lnTo>
                    <a:lnTo>
                      <a:pt x="246" y="308"/>
                    </a:lnTo>
                    <a:lnTo>
                      <a:pt x="216" y="299"/>
                    </a:lnTo>
                    <a:lnTo>
                      <a:pt x="190" y="284"/>
                    </a:lnTo>
                    <a:lnTo>
                      <a:pt x="168" y="265"/>
                    </a:lnTo>
                    <a:lnTo>
                      <a:pt x="149" y="242"/>
                    </a:lnTo>
                    <a:lnTo>
                      <a:pt x="134" y="216"/>
                    </a:lnTo>
                    <a:lnTo>
                      <a:pt x="126" y="186"/>
                    </a:lnTo>
                    <a:lnTo>
                      <a:pt x="122" y="154"/>
                    </a:lnTo>
                    <a:lnTo>
                      <a:pt x="126" y="124"/>
                    </a:lnTo>
                    <a:lnTo>
                      <a:pt x="135" y="94"/>
                    </a:lnTo>
                    <a:lnTo>
                      <a:pt x="150" y="69"/>
                    </a:lnTo>
                    <a:lnTo>
                      <a:pt x="169" y="45"/>
                    </a:lnTo>
                    <a:lnTo>
                      <a:pt x="191" y="26"/>
                    </a:lnTo>
                    <a:lnTo>
                      <a:pt x="217" y="13"/>
                    </a:lnTo>
                    <a:lnTo>
                      <a:pt x="246" y="3"/>
                    </a:lnTo>
                    <a:lnTo>
                      <a:pt x="278" y="0"/>
                    </a:lnTo>
                    <a:close/>
                  </a:path>
                </a:pathLst>
              </a:custGeom>
              <a:solidFill>
                <a:srgbClr val="8DB5CC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9" name="Google Shape;739;p16"/>
              <p:cNvSpPr/>
              <p:nvPr/>
            </p:nvSpPr>
            <p:spPr>
              <a:xfrm>
                <a:off x="4744413" y="4854515"/>
                <a:ext cx="276966" cy="536402"/>
              </a:xfrm>
              <a:custGeom>
                <a:avLst/>
                <a:gdLst/>
                <a:ahLst/>
                <a:cxnLst/>
                <a:rect l="l" t="t" r="r" b="b"/>
                <a:pathLst>
                  <a:path w="1108" h="2136" extrusionOk="0">
                    <a:moveTo>
                      <a:pt x="1013" y="249"/>
                    </a:moveTo>
                    <a:lnTo>
                      <a:pt x="1032" y="250"/>
                    </a:lnTo>
                    <a:lnTo>
                      <a:pt x="1050" y="257"/>
                    </a:lnTo>
                    <a:lnTo>
                      <a:pt x="1066" y="268"/>
                    </a:lnTo>
                    <a:lnTo>
                      <a:pt x="1086" y="288"/>
                    </a:lnTo>
                    <a:lnTo>
                      <a:pt x="1098" y="304"/>
                    </a:lnTo>
                    <a:lnTo>
                      <a:pt x="1106" y="322"/>
                    </a:lnTo>
                    <a:lnTo>
                      <a:pt x="1108" y="342"/>
                    </a:lnTo>
                    <a:lnTo>
                      <a:pt x="1105" y="361"/>
                    </a:lnTo>
                    <a:lnTo>
                      <a:pt x="1096" y="379"/>
                    </a:lnTo>
                    <a:lnTo>
                      <a:pt x="1084" y="394"/>
                    </a:lnTo>
                    <a:lnTo>
                      <a:pt x="1060" y="414"/>
                    </a:lnTo>
                    <a:lnTo>
                      <a:pt x="1035" y="434"/>
                    </a:lnTo>
                    <a:lnTo>
                      <a:pt x="1009" y="456"/>
                    </a:lnTo>
                    <a:lnTo>
                      <a:pt x="981" y="477"/>
                    </a:lnTo>
                    <a:lnTo>
                      <a:pt x="955" y="498"/>
                    </a:lnTo>
                    <a:lnTo>
                      <a:pt x="930" y="517"/>
                    </a:lnTo>
                    <a:lnTo>
                      <a:pt x="907" y="532"/>
                    </a:lnTo>
                    <a:lnTo>
                      <a:pt x="887" y="546"/>
                    </a:lnTo>
                    <a:lnTo>
                      <a:pt x="866" y="558"/>
                    </a:lnTo>
                    <a:lnTo>
                      <a:pt x="842" y="569"/>
                    </a:lnTo>
                    <a:lnTo>
                      <a:pt x="814" y="582"/>
                    </a:lnTo>
                    <a:lnTo>
                      <a:pt x="786" y="593"/>
                    </a:lnTo>
                    <a:lnTo>
                      <a:pt x="756" y="603"/>
                    </a:lnTo>
                    <a:lnTo>
                      <a:pt x="727" y="614"/>
                    </a:lnTo>
                    <a:lnTo>
                      <a:pt x="698" y="622"/>
                    </a:lnTo>
                    <a:lnTo>
                      <a:pt x="673" y="630"/>
                    </a:lnTo>
                    <a:lnTo>
                      <a:pt x="649" y="636"/>
                    </a:lnTo>
                    <a:lnTo>
                      <a:pt x="630" y="639"/>
                    </a:lnTo>
                    <a:lnTo>
                      <a:pt x="617" y="641"/>
                    </a:lnTo>
                    <a:lnTo>
                      <a:pt x="615" y="713"/>
                    </a:lnTo>
                    <a:lnTo>
                      <a:pt x="613" y="776"/>
                    </a:lnTo>
                    <a:lnTo>
                      <a:pt x="611" y="833"/>
                    </a:lnTo>
                    <a:lnTo>
                      <a:pt x="609" y="884"/>
                    </a:lnTo>
                    <a:lnTo>
                      <a:pt x="608" y="929"/>
                    </a:lnTo>
                    <a:lnTo>
                      <a:pt x="606" y="969"/>
                    </a:lnTo>
                    <a:lnTo>
                      <a:pt x="605" y="1003"/>
                    </a:lnTo>
                    <a:lnTo>
                      <a:pt x="605" y="1032"/>
                    </a:lnTo>
                    <a:lnTo>
                      <a:pt x="604" y="1058"/>
                    </a:lnTo>
                    <a:lnTo>
                      <a:pt x="603" y="1080"/>
                    </a:lnTo>
                    <a:lnTo>
                      <a:pt x="603" y="1099"/>
                    </a:lnTo>
                    <a:lnTo>
                      <a:pt x="602" y="1114"/>
                    </a:lnTo>
                    <a:lnTo>
                      <a:pt x="602" y="1128"/>
                    </a:lnTo>
                    <a:lnTo>
                      <a:pt x="601" y="1140"/>
                    </a:lnTo>
                    <a:lnTo>
                      <a:pt x="601" y="1150"/>
                    </a:lnTo>
                    <a:lnTo>
                      <a:pt x="601" y="1160"/>
                    </a:lnTo>
                    <a:lnTo>
                      <a:pt x="600" y="1169"/>
                    </a:lnTo>
                    <a:lnTo>
                      <a:pt x="600" y="1178"/>
                    </a:lnTo>
                    <a:lnTo>
                      <a:pt x="600" y="1186"/>
                    </a:lnTo>
                    <a:lnTo>
                      <a:pt x="599" y="1197"/>
                    </a:lnTo>
                    <a:lnTo>
                      <a:pt x="599" y="1207"/>
                    </a:lnTo>
                    <a:lnTo>
                      <a:pt x="599" y="1221"/>
                    </a:lnTo>
                    <a:lnTo>
                      <a:pt x="598" y="1236"/>
                    </a:lnTo>
                    <a:lnTo>
                      <a:pt x="570" y="2069"/>
                    </a:lnTo>
                    <a:lnTo>
                      <a:pt x="567" y="2087"/>
                    </a:lnTo>
                    <a:lnTo>
                      <a:pt x="560" y="2103"/>
                    </a:lnTo>
                    <a:lnTo>
                      <a:pt x="548" y="2117"/>
                    </a:lnTo>
                    <a:lnTo>
                      <a:pt x="534" y="2128"/>
                    </a:lnTo>
                    <a:lnTo>
                      <a:pt x="517" y="2134"/>
                    </a:lnTo>
                    <a:lnTo>
                      <a:pt x="499" y="2136"/>
                    </a:lnTo>
                    <a:lnTo>
                      <a:pt x="455" y="2136"/>
                    </a:lnTo>
                    <a:lnTo>
                      <a:pt x="436" y="2134"/>
                    </a:lnTo>
                    <a:lnTo>
                      <a:pt x="419" y="2126"/>
                    </a:lnTo>
                    <a:lnTo>
                      <a:pt x="404" y="2116"/>
                    </a:lnTo>
                    <a:lnTo>
                      <a:pt x="393" y="2101"/>
                    </a:lnTo>
                    <a:lnTo>
                      <a:pt x="386" y="2084"/>
                    </a:lnTo>
                    <a:lnTo>
                      <a:pt x="383" y="2065"/>
                    </a:lnTo>
                    <a:lnTo>
                      <a:pt x="383" y="1353"/>
                    </a:lnTo>
                    <a:lnTo>
                      <a:pt x="320" y="1353"/>
                    </a:lnTo>
                    <a:lnTo>
                      <a:pt x="320" y="2065"/>
                    </a:lnTo>
                    <a:lnTo>
                      <a:pt x="318" y="2084"/>
                    </a:lnTo>
                    <a:lnTo>
                      <a:pt x="310" y="2101"/>
                    </a:lnTo>
                    <a:lnTo>
                      <a:pt x="300" y="2116"/>
                    </a:lnTo>
                    <a:lnTo>
                      <a:pt x="285" y="2126"/>
                    </a:lnTo>
                    <a:lnTo>
                      <a:pt x="268" y="2134"/>
                    </a:lnTo>
                    <a:lnTo>
                      <a:pt x="249" y="2136"/>
                    </a:lnTo>
                    <a:lnTo>
                      <a:pt x="205" y="2136"/>
                    </a:lnTo>
                    <a:lnTo>
                      <a:pt x="186" y="2134"/>
                    </a:lnTo>
                    <a:lnTo>
                      <a:pt x="170" y="2128"/>
                    </a:lnTo>
                    <a:lnTo>
                      <a:pt x="155" y="2117"/>
                    </a:lnTo>
                    <a:lnTo>
                      <a:pt x="145" y="2103"/>
                    </a:lnTo>
                    <a:lnTo>
                      <a:pt x="136" y="2087"/>
                    </a:lnTo>
                    <a:lnTo>
                      <a:pt x="133" y="2069"/>
                    </a:lnTo>
                    <a:lnTo>
                      <a:pt x="101" y="1139"/>
                    </a:lnTo>
                    <a:lnTo>
                      <a:pt x="76" y="1138"/>
                    </a:lnTo>
                    <a:lnTo>
                      <a:pt x="55" y="1131"/>
                    </a:lnTo>
                    <a:lnTo>
                      <a:pt x="37" y="1123"/>
                    </a:lnTo>
                    <a:lnTo>
                      <a:pt x="22" y="1111"/>
                    </a:lnTo>
                    <a:lnTo>
                      <a:pt x="11" y="1098"/>
                    </a:lnTo>
                    <a:lnTo>
                      <a:pt x="4" y="1082"/>
                    </a:lnTo>
                    <a:lnTo>
                      <a:pt x="0" y="1065"/>
                    </a:lnTo>
                    <a:lnTo>
                      <a:pt x="0" y="1047"/>
                    </a:lnTo>
                    <a:lnTo>
                      <a:pt x="30" y="610"/>
                    </a:lnTo>
                    <a:lnTo>
                      <a:pt x="35" y="581"/>
                    </a:lnTo>
                    <a:lnTo>
                      <a:pt x="42" y="557"/>
                    </a:lnTo>
                    <a:lnTo>
                      <a:pt x="53" y="536"/>
                    </a:lnTo>
                    <a:lnTo>
                      <a:pt x="65" y="517"/>
                    </a:lnTo>
                    <a:lnTo>
                      <a:pt x="80" y="501"/>
                    </a:lnTo>
                    <a:lnTo>
                      <a:pt x="96" y="488"/>
                    </a:lnTo>
                    <a:lnTo>
                      <a:pt x="113" y="477"/>
                    </a:lnTo>
                    <a:lnTo>
                      <a:pt x="131" y="469"/>
                    </a:lnTo>
                    <a:lnTo>
                      <a:pt x="148" y="463"/>
                    </a:lnTo>
                    <a:lnTo>
                      <a:pt x="165" y="460"/>
                    </a:lnTo>
                    <a:lnTo>
                      <a:pt x="192" y="455"/>
                    </a:lnTo>
                    <a:lnTo>
                      <a:pt x="222" y="452"/>
                    </a:lnTo>
                    <a:lnTo>
                      <a:pt x="253" y="450"/>
                    </a:lnTo>
                    <a:lnTo>
                      <a:pt x="285" y="449"/>
                    </a:lnTo>
                    <a:lnTo>
                      <a:pt x="351" y="775"/>
                    </a:lnTo>
                    <a:lnTo>
                      <a:pt x="417" y="449"/>
                    </a:lnTo>
                    <a:lnTo>
                      <a:pt x="454" y="450"/>
                    </a:lnTo>
                    <a:lnTo>
                      <a:pt x="492" y="453"/>
                    </a:lnTo>
                    <a:lnTo>
                      <a:pt x="527" y="457"/>
                    </a:lnTo>
                    <a:lnTo>
                      <a:pt x="590" y="438"/>
                    </a:lnTo>
                    <a:lnTo>
                      <a:pt x="658" y="422"/>
                    </a:lnTo>
                    <a:lnTo>
                      <a:pt x="728" y="407"/>
                    </a:lnTo>
                    <a:lnTo>
                      <a:pt x="802" y="395"/>
                    </a:lnTo>
                    <a:lnTo>
                      <a:pt x="840" y="362"/>
                    </a:lnTo>
                    <a:lnTo>
                      <a:pt x="882" y="329"/>
                    </a:lnTo>
                    <a:lnTo>
                      <a:pt x="927" y="296"/>
                    </a:lnTo>
                    <a:lnTo>
                      <a:pt x="977" y="261"/>
                    </a:lnTo>
                    <a:lnTo>
                      <a:pt x="994" y="252"/>
                    </a:lnTo>
                    <a:lnTo>
                      <a:pt x="1013" y="249"/>
                    </a:lnTo>
                    <a:close/>
                    <a:moveTo>
                      <a:pt x="352" y="0"/>
                    </a:moveTo>
                    <a:lnTo>
                      <a:pt x="386" y="3"/>
                    </a:lnTo>
                    <a:lnTo>
                      <a:pt x="420" y="13"/>
                    </a:lnTo>
                    <a:lnTo>
                      <a:pt x="450" y="26"/>
                    </a:lnTo>
                    <a:lnTo>
                      <a:pt x="477" y="46"/>
                    </a:lnTo>
                    <a:lnTo>
                      <a:pt x="502" y="70"/>
                    </a:lnTo>
                    <a:lnTo>
                      <a:pt x="521" y="97"/>
                    </a:lnTo>
                    <a:lnTo>
                      <a:pt x="535" y="128"/>
                    </a:lnTo>
                    <a:lnTo>
                      <a:pt x="544" y="161"/>
                    </a:lnTo>
                    <a:lnTo>
                      <a:pt x="548" y="195"/>
                    </a:lnTo>
                    <a:lnTo>
                      <a:pt x="545" y="231"/>
                    </a:lnTo>
                    <a:lnTo>
                      <a:pt x="536" y="265"/>
                    </a:lnTo>
                    <a:lnTo>
                      <a:pt x="522" y="296"/>
                    </a:lnTo>
                    <a:lnTo>
                      <a:pt x="503" y="323"/>
                    </a:lnTo>
                    <a:lnTo>
                      <a:pt x="478" y="348"/>
                    </a:lnTo>
                    <a:lnTo>
                      <a:pt x="451" y="368"/>
                    </a:lnTo>
                    <a:lnTo>
                      <a:pt x="420" y="382"/>
                    </a:lnTo>
                    <a:lnTo>
                      <a:pt x="388" y="392"/>
                    </a:lnTo>
                    <a:lnTo>
                      <a:pt x="352" y="395"/>
                    </a:lnTo>
                    <a:lnTo>
                      <a:pt x="317" y="392"/>
                    </a:lnTo>
                    <a:lnTo>
                      <a:pt x="283" y="382"/>
                    </a:lnTo>
                    <a:lnTo>
                      <a:pt x="252" y="368"/>
                    </a:lnTo>
                    <a:lnTo>
                      <a:pt x="225" y="348"/>
                    </a:lnTo>
                    <a:lnTo>
                      <a:pt x="202" y="323"/>
                    </a:lnTo>
                    <a:lnTo>
                      <a:pt x="182" y="296"/>
                    </a:lnTo>
                    <a:lnTo>
                      <a:pt x="168" y="265"/>
                    </a:lnTo>
                    <a:lnTo>
                      <a:pt x="158" y="231"/>
                    </a:lnTo>
                    <a:lnTo>
                      <a:pt x="156" y="195"/>
                    </a:lnTo>
                    <a:lnTo>
                      <a:pt x="159" y="161"/>
                    </a:lnTo>
                    <a:lnTo>
                      <a:pt x="169" y="128"/>
                    </a:lnTo>
                    <a:lnTo>
                      <a:pt x="184" y="97"/>
                    </a:lnTo>
                    <a:lnTo>
                      <a:pt x="203" y="70"/>
                    </a:lnTo>
                    <a:lnTo>
                      <a:pt x="226" y="46"/>
                    </a:lnTo>
                    <a:lnTo>
                      <a:pt x="253" y="26"/>
                    </a:lnTo>
                    <a:lnTo>
                      <a:pt x="284" y="13"/>
                    </a:lnTo>
                    <a:lnTo>
                      <a:pt x="317" y="3"/>
                    </a:lnTo>
                    <a:lnTo>
                      <a:pt x="352" y="0"/>
                    </a:lnTo>
                    <a:close/>
                  </a:path>
                </a:pathLst>
              </a:custGeom>
              <a:solidFill>
                <a:srgbClr val="8DB5CC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0" name="Google Shape;740;p16"/>
              <p:cNvSpPr/>
              <p:nvPr/>
            </p:nvSpPr>
            <p:spPr>
              <a:xfrm>
                <a:off x="5231223" y="4853671"/>
                <a:ext cx="175846" cy="538089"/>
              </a:xfrm>
              <a:custGeom>
                <a:avLst/>
                <a:gdLst/>
                <a:ahLst/>
                <a:cxnLst/>
                <a:rect l="l" t="t" r="r" b="b"/>
                <a:pathLst>
                  <a:path w="704" h="2136" extrusionOk="0">
                    <a:moveTo>
                      <a:pt x="352" y="448"/>
                    </a:moveTo>
                    <a:lnTo>
                      <a:pt x="372" y="448"/>
                    </a:lnTo>
                    <a:lnTo>
                      <a:pt x="397" y="448"/>
                    </a:lnTo>
                    <a:lnTo>
                      <a:pt x="425" y="449"/>
                    </a:lnTo>
                    <a:lnTo>
                      <a:pt x="456" y="450"/>
                    </a:lnTo>
                    <a:lnTo>
                      <a:pt x="485" y="452"/>
                    </a:lnTo>
                    <a:lnTo>
                      <a:pt x="514" y="455"/>
                    </a:lnTo>
                    <a:lnTo>
                      <a:pt x="539" y="460"/>
                    </a:lnTo>
                    <a:lnTo>
                      <a:pt x="556" y="463"/>
                    </a:lnTo>
                    <a:lnTo>
                      <a:pt x="573" y="469"/>
                    </a:lnTo>
                    <a:lnTo>
                      <a:pt x="591" y="477"/>
                    </a:lnTo>
                    <a:lnTo>
                      <a:pt x="608" y="488"/>
                    </a:lnTo>
                    <a:lnTo>
                      <a:pt x="623" y="501"/>
                    </a:lnTo>
                    <a:lnTo>
                      <a:pt x="638" y="517"/>
                    </a:lnTo>
                    <a:lnTo>
                      <a:pt x="651" y="536"/>
                    </a:lnTo>
                    <a:lnTo>
                      <a:pt x="662" y="557"/>
                    </a:lnTo>
                    <a:lnTo>
                      <a:pt x="669" y="581"/>
                    </a:lnTo>
                    <a:lnTo>
                      <a:pt x="673" y="610"/>
                    </a:lnTo>
                    <a:lnTo>
                      <a:pt x="704" y="1047"/>
                    </a:lnTo>
                    <a:lnTo>
                      <a:pt x="704" y="1063"/>
                    </a:lnTo>
                    <a:lnTo>
                      <a:pt x="700" y="1079"/>
                    </a:lnTo>
                    <a:lnTo>
                      <a:pt x="693" y="1094"/>
                    </a:lnTo>
                    <a:lnTo>
                      <a:pt x="684" y="1108"/>
                    </a:lnTo>
                    <a:lnTo>
                      <a:pt x="671" y="1121"/>
                    </a:lnTo>
                    <a:lnTo>
                      <a:pt x="657" y="1130"/>
                    </a:lnTo>
                    <a:lnTo>
                      <a:pt x="639" y="1137"/>
                    </a:lnTo>
                    <a:lnTo>
                      <a:pt x="620" y="1139"/>
                    </a:lnTo>
                    <a:lnTo>
                      <a:pt x="602" y="1139"/>
                    </a:lnTo>
                    <a:lnTo>
                      <a:pt x="571" y="2069"/>
                    </a:lnTo>
                    <a:lnTo>
                      <a:pt x="567" y="2087"/>
                    </a:lnTo>
                    <a:lnTo>
                      <a:pt x="560" y="2103"/>
                    </a:lnTo>
                    <a:lnTo>
                      <a:pt x="548" y="2117"/>
                    </a:lnTo>
                    <a:lnTo>
                      <a:pt x="535" y="2128"/>
                    </a:lnTo>
                    <a:lnTo>
                      <a:pt x="518" y="2134"/>
                    </a:lnTo>
                    <a:lnTo>
                      <a:pt x="500" y="2136"/>
                    </a:lnTo>
                    <a:lnTo>
                      <a:pt x="454" y="2136"/>
                    </a:lnTo>
                    <a:lnTo>
                      <a:pt x="435" y="2134"/>
                    </a:lnTo>
                    <a:lnTo>
                      <a:pt x="419" y="2126"/>
                    </a:lnTo>
                    <a:lnTo>
                      <a:pt x="405" y="2116"/>
                    </a:lnTo>
                    <a:lnTo>
                      <a:pt x="393" y="2101"/>
                    </a:lnTo>
                    <a:lnTo>
                      <a:pt x="386" y="2084"/>
                    </a:lnTo>
                    <a:lnTo>
                      <a:pt x="384" y="2065"/>
                    </a:lnTo>
                    <a:lnTo>
                      <a:pt x="384" y="1353"/>
                    </a:lnTo>
                    <a:lnTo>
                      <a:pt x="320" y="1353"/>
                    </a:lnTo>
                    <a:lnTo>
                      <a:pt x="320" y="2065"/>
                    </a:lnTo>
                    <a:lnTo>
                      <a:pt x="318" y="2084"/>
                    </a:lnTo>
                    <a:lnTo>
                      <a:pt x="311" y="2101"/>
                    </a:lnTo>
                    <a:lnTo>
                      <a:pt x="299" y="2116"/>
                    </a:lnTo>
                    <a:lnTo>
                      <a:pt x="285" y="2126"/>
                    </a:lnTo>
                    <a:lnTo>
                      <a:pt x="269" y="2134"/>
                    </a:lnTo>
                    <a:lnTo>
                      <a:pt x="250" y="2136"/>
                    </a:lnTo>
                    <a:lnTo>
                      <a:pt x="204" y="2136"/>
                    </a:lnTo>
                    <a:lnTo>
                      <a:pt x="186" y="2134"/>
                    </a:lnTo>
                    <a:lnTo>
                      <a:pt x="169" y="2128"/>
                    </a:lnTo>
                    <a:lnTo>
                      <a:pt x="156" y="2117"/>
                    </a:lnTo>
                    <a:lnTo>
                      <a:pt x="144" y="2103"/>
                    </a:lnTo>
                    <a:lnTo>
                      <a:pt x="137" y="2087"/>
                    </a:lnTo>
                    <a:lnTo>
                      <a:pt x="133" y="2069"/>
                    </a:lnTo>
                    <a:lnTo>
                      <a:pt x="102" y="1139"/>
                    </a:lnTo>
                    <a:lnTo>
                      <a:pt x="84" y="1139"/>
                    </a:lnTo>
                    <a:lnTo>
                      <a:pt x="64" y="1137"/>
                    </a:lnTo>
                    <a:lnTo>
                      <a:pt x="47" y="1130"/>
                    </a:lnTo>
                    <a:lnTo>
                      <a:pt x="33" y="1121"/>
                    </a:lnTo>
                    <a:lnTo>
                      <a:pt x="20" y="1108"/>
                    </a:lnTo>
                    <a:lnTo>
                      <a:pt x="11" y="1094"/>
                    </a:lnTo>
                    <a:lnTo>
                      <a:pt x="4" y="1079"/>
                    </a:lnTo>
                    <a:lnTo>
                      <a:pt x="0" y="1063"/>
                    </a:lnTo>
                    <a:lnTo>
                      <a:pt x="0" y="1047"/>
                    </a:lnTo>
                    <a:lnTo>
                      <a:pt x="31" y="610"/>
                    </a:lnTo>
                    <a:lnTo>
                      <a:pt x="35" y="581"/>
                    </a:lnTo>
                    <a:lnTo>
                      <a:pt x="42" y="557"/>
                    </a:lnTo>
                    <a:lnTo>
                      <a:pt x="53" y="536"/>
                    </a:lnTo>
                    <a:lnTo>
                      <a:pt x="66" y="517"/>
                    </a:lnTo>
                    <a:lnTo>
                      <a:pt x="81" y="501"/>
                    </a:lnTo>
                    <a:lnTo>
                      <a:pt x="96" y="488"/>
                    </a:lnTo>
                    <a:lnTo>
                      <a:pt x="113" y="477"/>
                    </a:lnTo>
                    <a:lnTo>
                      <a:pt x="131" y="469"/>
                    </a:lnTo>
                    <a:lnTo>
                      <a:pt x="148" y="463"/>
                    </a:lnTo>
                    <a:lnTo>
                      <a:pt x="165" y="460"/>
                    </a:lnTo>
                    <a:lnTo>
                      <a:pt x="190" y="455"/>
                    </a:lnTo>
                    <a:lnTo>
                      <a:pt x="219" y="452"/>
                    </a:lnTo>
                    <a:lnTo>
                      <a:pt x="248" y="450"/>
                    </a:lnTo>
                    <a:lnTo>
                      <a:pt x="279" y="449"/>
                    </a:lnTo>
                    <a:lnTo>
                      <a:pt x="307" y="448"/>
                    </a:lnTo>
                    <a:lnTo>
                      <a:pt x="332" y="448"/>
                    </a:lnTo>
                    <a:lnTo>
                      <a:pt x="352" y="448"/>
                    </a:lnTo>
                    <a:close/>
                    <a:moveTo>
                      <a:pt x="352" y="0"/>
                    </a:moveTo>
                    <a:lnTo>
                      <a:pt x="387" y="3"/>
                    </a:lnTo>
                    <a:lnTo>
                      <a:pt x="420" y="13"/>
                    </a:lnTo>
                    <a:lnTo>
                      <a:pt x="450" y="26"/>
                    </a:lnTo>
                    <a:lnTo>
                      <a:pt x="478" y="46"/>
                    </a:lnTo>
                    <a:lnTo>
                      <a:pt x="501" y="70"/>
                    </a:lnTo>
                    <a:lnTo>
                      <a:pt x="521" y="97"/>
                    </a:lnTo>
                    <a:lnTo>
                      <a:pt x="535" y="128"/>
                    </a:lnTo>
                    <a:lnTo>
                      <a:pt x="544" y="161"/>
                    </a:lnTo>
                    <a:lnTo>
                      <a:pt x="548" y="195"/>
                    </a:lnTo>
                    <a:lnTo>
                      <a:pt x="545" y="231"/>
                    </a:lnTo>
                    <a:lnTo>
                      <a:pt x="536" y="265"/>
                    </a:lnTo>
                    <a:lnTo>
                      <a:pt x="522" y="296"/>
                    </a:lnTo>
                    <a:lnTo>
                      <a:pt x="503" y="323"/>
                    </a:lnTo>
                    <a:lnTo>
                      <a:pt x="479" y="348"/>
                    </a:lnTo>
                    <a:lnTo>
                      <a:pt x="451" y="368"/>
                    </a:lnTo>
                    <a:lnTo>
                      <a:pt x="421" y="382"/>
                    </a:lnTo>
                    <a:lnTo>
                      <a:pt x="388" y="392"/>
                    </a:lnTo>
                    <a:lnTo>
                      <a:pt x="352" y="395"/>
                    </a:lnTo>
                    <a:lnTo>
                      <a:pt x="316" y="392"/>
                    </a:lnTo>
                    <a:lnTo>
                      <a:pt x="283" y="382"/>
                    </a:lnTo>
                    <a:lnTo>
                      <a:pt x="253" y="368"/>
                    </a:lnTo>
                    <a:lnTo>
                      <a:pt x="225" y="348"/>
                    </a:lnTo>
                    <a:lnTo>
                      <a:pt x="201" y="323"/>
                    </a:lnTo>
                    <a:lnTo>
                      <a:pt x="182" y="296"/>
                    </a:lnTo>
                    <a:lnTo>
                      <a:pt x="168" y="265"/>
                    </a:lnTo>
                    <a:lnTo>
                      <a:pt x="159" y="231"/>
                    </a:lnTo>
                    <a:lnTo>
                      <a:pt x="156" y="195"/>
                    </a:lnTo>
                    <a:lnTo>
                      <a:pt x="160" y="161"/>
                    </a:lnTo>
                    <a:lnTo>
                      <a:pt x="169" y="128"/>
                    </a:lnTo>
                    <a:lnTo>
                      <a:pt x="183" y="97"/>
                    </a:lnTo>
                    <a:lnTo>
                      <a:pt x="203" y="70"/>
                    </a:lnTo>
                    <a:lnTo>
                      <a:pt x="226" y="46"/>
                    </a:lnTo>
                    <a:lnTo>
                      <a:pt x="254" y="26"/>
                    </a:lnTo>
                    <a:lnTo>
                      <a:pt x="284" y="13"/>
                    </a:lnTo>
                    <a:lnTo>
                      <a:pt x="317" y="3"/>
                    </a:lnTo>
                    <a:lnTo>
                      <a:pt x="352" y="0"/>
                    </a:lnTo>
                    <a:close/>
                  </a:path>
                </a:pathLst>
              </a:custGeom>
              <a:solidFill>
                <a:srgbClr val="8DB5CC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741" name="Google Shape;741;p16"/>
          <p:cNvSpPr/>
          <p:nvPr/>
        </p:nvSpPr>
        <p:spPr>
          <a:xfrm rot="10800000">
            <a:off x="7917674" y="4698754"/>
            <a:ext cx="1463040" cy="1463040"/>
          </a:xfrm>
          <a:prstGeom prst="ellipse">
            <a:avLst/>
          </a:prstGeom>
          <a:solidFill>
            <a:srgbClr val="178DCD"/>
          </a:solidFill>
          <a:ln w="12700" cap="flat" cmpd="sng">
            <a:solidFill>
              <a:schemeClr val="accent4">
                <a:alpha val="60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00" tIns="45700" rIns="91400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libri"/>
              <a:buNone/>
            </a:pP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2" name="Google Shape;742;p16"/>
          <p:cNvSpPr txBox="1"/>
          <p:nvPr/>
        </p:nvSpPr>
        <p:spPr>
          <a:xfrm>
            <a:off x="7963573" y="4960568"/>
            <a:ext cx="1371243" cy="461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243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Constituent</a:t>
            </a:r>
            <a:br>
              <a:rPr lang="en-US" sz="1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Engagement</a:t>
            </a:r>
            <a:endParaRPr/>
          </a:p>
        </p:txBody>
      </p:sp>
      <p:grpSp>
        <p:nvGrpSpPr>
          <p:cNvPr id="743" name="Google Shape;743;p16"/>
          <p:cNvGrpSpPr/>
          <p:nvPr/>
        </p:nvGrpSpPr>
        <p:grpSpPr>
          <a:xfrm>
            <a:off x="8206746" y="5504601"/>
            <a:ext cx="884897" cy="548640"/>
            <a:chOff x="7252611" y="1508625"/>
            <a:chExt cx="967924" cy="600117"/>
          </a:xfrm>
        </p:grpSpPr>
        <p:sp>
          <p:nvSpPr>
            <p:cNvPr id="744" name="Google Shape;744;p16"/>
            <p:cNvSpPr/>
            <p:nvPr/>
          </p:nvSpPr>
          <p:spPr>
            <a:xfrm>
              <a:off x="7252611" y="1604391"/>
              <a:ext cx="325289" cy="371585"/>
            </a:xfrm>
            <a:custGeom>
              <a:avLst/>
              <a:gdLst/>
              <a:ahLst/>
              <a:cxnLst/>
              <a:rect l="l" t="t" r="r" b="b"/>
              <a:pathLst>
                <a:path w="1863" h="2136" extrusionOk="0">
                  <a:moveTo>
                    <a:pt x="318" y="450"/>
                  </a:moveTo>
                  <a:lnTo>
                    <a:pt x="340" y="450"/>
                  </a:lnTo>
                  <a:lnTo>
                    <a:pt x="367" y="451"/>
                  </a:lnTo>
                  <a:lnTo>
                    <a:pt x="398" y="452"/>
                  </a:lnTo>
                  <a:lnTo>
                    <a:pt x="430" y="454"/>
                  </a:lnTo>
                  <a:lnTo>
                    <a:pt x="460" y="456"/>
                  </a:lnTo>
                  <a:lnTo>
                    <a:pt x="487" y="461"/>
                  </a:lnTo>
                  <a:lnTo>
                    <a:pt x="505" y="465"/>
                  </a:lnTo>
                  <a:lnTo>
                    <a:pt x="521" y="471"/>
                  </a:lnTo>
                  <a:lnTo>
                    <a:pt x="539" y="480"/>
                  </a:lnTo>
                  <a:lnTo>
                    <a:pt x="555" y="491"/>
                  </a:lnTo>
                  <a:lnTo>
                    <a:pt x="571" y="506"/>
                  </a:lnTo>
                  <a:lnTo>
                    <a:pt x="585" y="524"/>
                  </a:lnTo>
                  <a:lnTo>
                    <a:pt x="596" y="544"/>
                  </a:lnTo>
                  <a:lnTo>
                    <a:pt x="604" y="568"/>
                  </a:lnTo>
                  <a:lnTo>
                    <a:pt x="609" y="597"/>
                  </a:lnTo>
                  <a:lnTo>
                    <a:pt x="637" y="992"/>
                  </a:lnTo>
                  <a:lnTo>
                    <a:pt x="636" y="1009"/>
                  </a:lnTo>
                  <a:lnTo>
                    <a:pt x="631" y="1026"/>
                  </a:lnTo>
                  <a:lnTo>
                    <a:pt x="623" y="1041"/>
                  </a:lnTo>
                  <a:lnTo>
                    <a:pt x="612" y="1055"/>
                  </a:lnTo>
                  <a:lnTo>
                    <a:pt x="597" y="1066"/>
                  </a:lnTo>
                  <a:lnTo>
                    <a:pt x="581" y="1073"/>
                  </a:lnTo>
                  <a:lnTo>
                    <a:pt x="562" y="1076"/>
                  </a:lnTo>
                  <a:lnTo>
                    <a:pt x="545" y="1076"/>
                  </a:lnTo>
                  <a:lnTo>
                    <a:pt x="516" y="1917"/>
                  </a:lnTo>
                  <a:lnTo>
                    <a:pt x="512" y="1936"/>
                  </a:lnTo>
                  <a:lnTo>
                    <a:pt x="502" y="1953"/>
                  </a:lnTo>
                  <a:lnTo>
                    <a:pt x="489" y="1967"/>
                  </a:lnTo>
                  <a:lnTo>
                    <a:pt x="471" y="1975"/>
                  </a:lnTo>
                  <a:lnTo>
                    <a:pt x="452" y="1979"/>
                  </a:lnTo>
                  <a:lnTo>
                    <a:pt x="412" y="1979"/>
                  </a:lnTo>
                  <a:lnTo>
                    <a:pt x="394" y="1975"/>
                  </a:lnTo>
                  <a:lnTo>
                    <a:pt x="379" y="1969"/>
                  </a:lnTo>
                  <a:lnTo>
                    <a:pt x="365" y="1960"/>
                  </a:lnTo>
                  <a:lnTo>
                    <a:pt x="356" y="1946"/>
                  </a:lnTo>
                  <a:lnTo>
                    <a:pt x="349" y="1931"/>
                  </a:lnTo>
                  <a:lnTo>
                    <a:pt x="347" y="1914"/>
                  </a:lnTo>
                  <a:lnTo>
                    <a:pt x="347" y="1270"/>
                  </a:lnTo>
                  <a:lnTo>
                    <a:pt x="289" y="1270"/>
                  </a:lnTo>
                  <a:lnTo>
                    <a:pt x="289" y="1914"/>
                  </a:lnTo>
                  <a:lnTo>
                    <a:pt x="287" y="1931"/>
                  </a:lnTo>
                  <a:lnTo>
                    <a:pt x="281" y="1946"/>
                  </a:lnTo>
                  <a:lnTo>
                    <a:pt x="271" y="1960"/>
                  </a:lnTo>
                  <a:lnTo>
                    <a:pt x="257" y="1969"/>
                  </a:lnTo>
                  <a:lnTo>
                    <a:pt x="243" y="1975"/>
                  </a:lnTo>
                  <a:lnTo>
                    <a:pt x="225" y="1979"/>
                  </a:lnTo>
                  <a:lnTo>
                    <a:pt x="184" y="1979"/>
                  </a:lnTo>
                  <a:lnTo>
                    <a:pt x="165" y="1975"/>
                  </a:lnTo>
                  <a:lnTo>
                    <a:pt x="147" y="1967"/>
                  </a:lnTo>
                  <a:lnTo>
                    <a:pt x="134" y="1953"/>
                  </a:lnTo>
                  <a:lnTo>
                    <a:pt x="124" y="1936"/>
                  </a:lnTo>
                  <a:lnTo>
                    <a:pt x="120" y="1917"/>
                  </a:lnTo>
                  <a:lnTo>
                    <a:pt x="91" y="1076"/>
                  </a:lnTo>
                  <a:lnTo>
                    <a:pt x="75" y="1076"/>
                  </a:lnTo>
                  <a:lnTo>
                    <a:pt x="56" y="1073"/>
                  </a:lnTo>
                  <a:lnTo>
                    <a:pt x="39" y="1066"/>
                  </a:lnTo>
                  <a:lnTo>
                    <a:pt x="24" y="1055"/>
                  </a:lnTo>
                  <a:lnTo>
                    <a:pt x="12" y="1041"/>
                  </a:lnTo>
                  <a:lnTo>
                    <a:pt x="5" y="1025"/>
                  </a:lnTo>
                  <a:lnTo>
                    <a:pt x="1" y="1009"/>
                  </a:lnTo>
                  <a:lnTo>
                    <a:pt x="0" y="992"/>
                  </a:lnTo>
                  <a:lnTo>
                    <a:pt x="27" y="597"/>
                  </a:lnTo>
                  <a:lnTo>
                    <a:pt x="32" y="568"/>
                  </a:lnTo>
                  <a:lnTo>
                    <a:pt x="40" y="544"/>
                  </a:lnTo>
                  <a:lnTo>
                    <a:pt x="51" y="524"/>
                  </a:lnTo>
                  <a:lnTo>
                    <a:pt x="65" y="506"/>
                  </a:lnTo>
                  <a:lnTo>
                    <a:pt x="80" y="491"/>
                  </a:lnTo>
                  <a:lnTo>
                    <a:pt x="97" y="480"/>
                  </a:lnTo>
                  <a:lnTo>
                    <a:pt x="115" y="471"/>
                  </a:lnTo>
                  <a:lnTo>
                    <a:pt x="132" y="465"/>
                  </a:lnTo>
                  <a:lnTo>
                    <a:pt x="149" y="461"/>
                  </a:lnTo>
                  <a:lnTo>
                    <a:pt x="176" y="456"/>
                  </a:lnTo>
                  <a:lnTo>
                    <a:pt x="207" y="454"/>
                  </a:lnTo>
                  <a:lnTo>
                    <a:pt x="238" y="452"/>
                  </a:lnTo>
                  <a:lnTo>
                    <a:pt x="269" y="451"/>
                  </a:lnTo>
                  <a:lnTo>
                    <a:pt x="296" y="450"/>
                  </a:lnTo>
                  <a:lnTo>
                    <a:pt x="318" y="450"/>
                  </a:lnTo>
                  <a:close/>
                  <a:moveTo>
                    <a:pt x="1511" y="448"/>
                  </a:moveTo>
                  <a:lnTo>
                    <a:pt x="1531" y="448"/>
                  </a:lnTo>
                  <a:lnTo>
                    <a:pt x="1556" y="448"/>
                  </a:lnTo>
                  <a:lnTo>
                    <a:pt x="1584" y="449"/>
                  </a:lnTo>
                  <a:lnTo>
                    <a:pt x="1614" y="450"/>
                  </a:lnTo>
                  <a:lnTo>
                    <a:pt x="1643" y="452"/>
                  </a:lnTo>
                  <a:lnTo>
                    <a:pt x="1672" y="455"/>
                  </a:lnTo>
                  <a:lnTo>
                    <a:pt x="1697" y="458"/>
                  </a:lnTo>
                  <a:lnTo>
                    <a:pt x="1714" y="463"/>
                  </a:lnTo>
                  <a:lnTo>
                    <a:pt x="1732" y="469"/>
                  </a:lnTo>
                  <a:lnTo>
                    <a:pt x="1749" y="477"/>
                  </a:lnTo>
                  <a:lnTo>
                    <a:pt x="1766" y="488"/>
                  </a:lnTo>
                  <a:lnTo>
                    <a:pt x="1783" y="501"/>
                  </a:lnTo>
                  <a:lnTo>
                    <a:pt x="1796" y="517"/>
                  </a:lnTo>
                  <a:lnTo>
                    <a:pt x="1809" y="535"/>
                  </a:lnTo>
                  <a:lnTo>
                    <a:pt x="1820" y="557"/>
                  </a:lnTo>
                  <a:lnTo>
                    <a:pt x="1828" y="581"/>
                  </a:lnTo>
                  <a:lnTo>
                    <a:pt x="1832" y="610"/>
                  </a:lnTo>
                  <a:lnTo>
                    <a:pt x="1863" y="1047"/>
                  </a:lnTo>
                  <a:lnTo>
                    <a:pt x="1862" y="1063"/>
                  </a:lnTo>
                  <a:lnTo>
                    <a:pt x="1859" y="1079"/>
                  </a:lnTo>
                  <a:lnTo>
                    <a:pt x="1851" y="1094"/>
                  </a:lnTo>
                  <a:lnTo>
                    <a:pt x="1842" y="1108"/>
                  </a:lnTo>
                  <a:lnTo>
                    <a:pt x="1830" y="1121"/>
                  </a:lnTo>
                  <a:lnTo>
                    <a:pt x="1815" y="1130"/>
                  </a:lnTo>
                  <a:lnTo>
                    <a:pt x="1799" y="1137"/>
                  </a:lnTo>
                  <a:lnTo>
                    <a:pt x="1780" y="1139"/>
                  </a:lnTo>
                  <a:lnTo>
                    <a:pt x="1762" y="1139"/>
                  </a:lnTo>
                  <a:lnTo>
                    <a:pt x="1729" y="2068"/>
                  </a:lnTo>
                  <a:lnTo>
                    <a:pt x="1726" y="2087"/>
                  </a:lnTo>
                  <a:lnTo>
                    <a:pt x="1718" y="2103"/>
                  </a:lnTo>
                  <a:lnTo>
                    <a:pt x="1707" y="2117"/>
                  </a:lnTo>
                  <a:lnTo>
                    <a:pt x="1693" y="2128"/>
                  </a:lnTo>
                  <a:lnTo>
                    <a:pt x="1676" y="2134"/>
                  </a:lnTo>
                  <a:lnTo>
                    <a:pt x="1658" y="2136"/>
                  </a:lnTo>
                  <a:lnTo>
                    <a:pt x="1614" y="2136"/>
                  </a:lnTo>
                  <a:lnTo>
                    <a:pt x="1595" y="2134"/>
                  </a:lnTo>
                  <a:lnTo>
                    <a:pt x="1578" y="2126"/>
                  </a:lnTo>
                  <a:lnTo>
                    <a:pt x="1563" y="2115"/>
                  </a:lnTo>
                  <a:lnTo>
                    <a:pt x="1552" y="2101"/>
                  </a:lnTo>
                  <a:lnTo>
                    <a:pt x="1545" y="2084"/>
                  </a:lnTo>
                  <a:lnTo>
                    <a:pt x="1542" y="2065"/>
                  </a:lnTo>
                  <a:lnTo>
                    <a:pt x="1542" y="1353"/>
                  </a:lnTo>
                  <a:lnTo>
                    <a:pt x="1480" y="1353"/>
                  </a:lnTo>
                  <a:lnTo>
                    <a:pt x="1480" y="2065"/>
                  </a:lnTo>
                  <a:lnTo>
                    <a:pt x="1476" y="2084"/>
                  </a:lnTo>
                  <a:lnTo>
                    <a:pt x="1469" y="2101"/>
                  </a:lnTo>
                  <a:lnTo>
                    <a:pt x="1458" y="2115"/>
                  </a:lnTo>
                  <a:lnTo>
                    <a:pt x="1444" y="2126"/>
                  </a:lnTo>
                  <a:lnTo>
                    <a:pt x="1427" y="2134"/>
                  </a:lnTo>
                  <a:lnTo>
                    <a:pt x="1408" y="2136"/>
                  </a:lnTo>
                  <a:lnTo>
                    <a:pt x="1363" y="2136"/>
                  </a:lnTo>
                  <a:lnTo>
                    <a:pt x="1345" y="2134"/>
                  </a:lnTo>
                  <a:lnTo>
                    <a:pt x="1328" y="2128"/>
                  </a:lnTo>
                  <a:lnTo>
                    <a:pt x="1315" y="2117"/>
                  </a:lnTo>
                  <a:lnTo>
                    <a:pt x="1303" y="2103"/>
                  </a:lnTo>
                  <a:lnTo>
                    <a:pt x="1296" y="2087"/>
                  </a:lnTo>
                  <a:lnTo>
                    <a:pt x="1293" y="2068"/>
                  </a:lnTo>
                  <a:lnTo>
                    <a:pt x="1260" y="1139"/>
                  </a:lnTo>
                  <a:lnTo>
                    <a:pt x="1242" y="1139"/>
                  </a:lnTo>
                  <a:lnTo>
                    <a:pt x="1223" y="1137"/>
                  </a:lnTo>
                  <a:lnTo>
                    <a:pt x="1206" y="1130"/>
                  </a:lnTo>
                  <a:lnTo>
                    <a:pt x="1191" y="1121"/>
                  </a:lnTo>
                  <a:lnTo>
                    <a:pt x="1180" y="1108"/>
                  </a:lnTo>
                  <a:lnTo>
                    <a:pt x="1170" y="1093"/>
                  </a:lnTo>
                  <a:lnTo>
                    <a:pt x="1163" y="1079"/>
                  </a:lnTo>
                  <a:lnTo>
                    <a:pt x="1159" y="1063"/>
                  </a:lnTo>
                  <a:lnTo>
                    <a:pt x="1158" y="1047"/>
                  </a:lnTo>
                  <a:lnTo>
                    <a:pt x="1189" y="610"/>
                  </a:lnTo>
                  <a:lnTo>
                    <a:pt x="1194" y="581"/>
                  </a:lnTo>
                  <a:lnTo>
                    <a:pt x="1202" y="557"/>
                  </a:lnTo>
                  <a:lnTo>
                    <a:pt x="1212" y="535"/>
                  </a:lnTo>
                  <a:lnTo>
                    <a:pt x="1225" y="517"/>
                  </a:lnTo>
                  <a:lnTo>
                    <a:pt x="1240" y="501"/>
                  </a:lnTo>
                  <a:lnTo>
                    <a:pt x="1256" y="488"/>
                  </a:lnTo>
                  <a:lnTo>
                    <a:pt x="1273" y="477"/>
                  </a:lnTo>
                  <a:lnTo>
                    <a:pt x="1289" y="469"/>
                  </a:lnTo>
                  <a:lnTo>
                    <a:pt x="1307" y="463"/>
                  </a:lnTo>
                  <a:lnTo>
                    <a:pt x="1324" y="458"/>
                  </a:lnTo>
                  <a:lnTo>
                    <a:pt x="1350" y="455"/>
                  </a:lnTo>
                  <a:lnTo>
                    <a:pt x="1378" y="452"/>
                  </a:lnTo>
                  <a:lnTo>
                    <a:pt x="1408" y="450"/>
                  </a:lnTo>
                  <a:lnTo>
                    <a:pt x="1437" y="449"/>
                  </a:lnTo>
                  <a:lnTo>
                    <a:pt x="1466" y="448"/>
                  </a:lnTo>
                  <a:lnTo>
                    <a:pt x="1490" y="448"/>
                  </a:lnTo>
                  <a:lnTo>
                    <a:pt x="1511" y="448"/>
                  </a:lnTo>
                  <a:close/>
                  <a:moveTo>
                    <a:pt x="318" y="45"/>
                  </a:moveTo>
                  <a:lnTo>
                    <a:pt x="349" y="49"/>
                  </a:lnTo>
                  <a:lnTo>
                    <a:pt x="380" y="57"/>
                  </a:lnTo>
                  <a:lnTo>
                    <a:pt x="407" y="70"/>
                  </a:lnTo>
                  <a:lnTo>
                    <a:pt x="432" y="88"/>
                  </a:lnTo>
                  <a:lnTo>
                    <a:pt x="453" y="109"/>
                  </a:lnTo>
                  <a:lnTo>
                    <a:pt x="471" y="133"/>
                  </a:lnTo>
                  <a:lnTo>
                    <a:pt x="483" y="161"/>
                  </a:lnTo>
                  <a:lnTo>
                    <a:pt x="492" y="190"/>
                  </a:lnTo>
                  <a:lnTo>
                    <a:pt x="495" y="223"/>
                  </a:lnTo>
                  <a:lnTo>
                    <a:pt x="493" y="255"/>
                  </a:lnTo>
                  <a:lnTo>
                    <a:pt x="484" y="285"/>
                  </a:lnTo>
                  <a:lnTo>
                    <a:pt x="472" y="313"/>
                  </a:lnTo>
                  <a:lnTo>
                    <a:pt x="454" y="338"/>
                  </a:lnTo>
                  <a:lnTo>
                    <a:pt x="433" y="360"/>
                  </a:lnTo>
                  <a:lnTo>
                    <a:pt x="408" y="377"/>
                  </a:lnTo>
                  <a:lnTo>
                    <a:pt x="380" y="391"/>
                  </a:lnTo>
                  <a:lnTo>
                    <a:pt x="350" y="399"/>
                  </a:lnTo>
                  <a:lnTo>
                    <a:pt x="318" y="402"/>
                  </a:lnTo>
                  <a:lnTo>
                    <a:pt x="286" y="399"/>
                  </a:lnTo>
                  <a:lnTo>
                    <a:pt x="255" y="391"/>
                  </a:lnTo>
                  <a:lnTo>
                    <a:pt x="228" y="377"/>
                  </a:lnTo>
                  <a:lnTo>
                    <a:pt x="203" y="360"/>
                  </a:lnTo>
                  <a:lnTo>
                    <a:pt x="181" y="338"/>
                  </a:lnTo>
                  <a:lnTo>
                    <a:pt x="164" y="313"/>
                  </a:lnTo>
                  <a:lnTo>
                    <a:pt x="152" y="285"/>
                  </a:lnTo>
                  <a:lnTo>
                    <a:pt x="143" y="255"/>
                  </a:lnTo>
                  <a:lnTo>
                    <a:pt x="141" y="223"/>
                  </a:lnTo>
                  <a:lnTo>
                    <a:pt x="144" y="190"/>
                  </a:lnTo>
                  <a:lnTo>
                    <a:pt x="153" y="161"/>
                  </a:lnTo>
                  <a:lnTo>
                    <a:pt x="165" y="133"/>
                  </a:lnTo>
                  <a:lnTo>
                    <a:pt x="183" y="109"/>
                  </a:lnTo>
                  <a:lnTo>
                    <a:pt x="205" y="88"/>
                  </a:lnTo>
                  <a:lnTo>
                    <a:pt x="229" y="70"/>
                  </a:lnTo>
                  <a:lnTo>
                    <a:pt x="256" y="57"/>
                  </a:lnTo>
                  <a:lnTo>
                    <a:pt x="286" y="49"/>
                  </a:lnTo>
                  <a:lnTo>
                    <a:pt x="318" y="45"/>
                  </a:lnTo>
                  <a:close/>
                  <a:moveTo>
                    <a:pt x="1511" y="0"/>
                  </a:moveTo>
                  <a:lnTo>
                    <a:pt x="1546" y="3"/>
                  </a:lnTo>
                  <a:lnTo>
                    <a:pt x="1579" y="13"/>
                  </a:lnTo>
                  <a:lnTo>
                    <a:pt x="1609" y="26"/>
                  </a:lnTo>
                  <a:lnTo>
                    <a:pt x="1637" y="47"/>
                  </a:lnTo>
                  <a:lnTo>
                    <a:pt x="1660" y="70"/>
                  </a:lnTo>
                  <a:lnTo>
                    <a:pt x="1679" y="97"/>
                  </a:lnTo>
                  <a:lnTo>
                    <a:pt x="1694" y="128"/>
                  </a:lnTo>
                  <a:lnTo>
                    <a:pt x="1703" y="161"/>
                  </a:lnTo>
                  <a:lnTo>
                    <a:pt x="1707" y="195"/>
                  </a:lnTo>
                  <a:lnTo>
                    <a:pt x="1703" y="231"/>
                  </a:lnTo>
                  <a:lnTo>
                    <a:pt x="1695" y="265"/>
                  </a:lnTo>
                  <a:lnTo>
                    <a:pt x="1680" y="296"/>
                  </a:lnTo>
                  <a:lnTo>
                    <a:pt x="1661" y="323"/>
                  </a:lnTo>
                  <a:lnTo>
                    <a:pt x="1638" y="348"/>
                  </a:lnTo>
                  <a:lnTo>
                    <a:pt x="1611" y="368"/>
                  </a:lnTo>
                  <a:lnTo>
                    <a:pt x="1580" y="382"/>
                  </a:lnTo>
                  <a:lnTo>
                    <a:pt x="1546" y="392"/>
                  </a:lnTo>
                  <a:lnTo>
                    <a:pt x="1511" y="395"/>
                  </a:lnTo>
                  <a:lnTo>
                    <a:pt x="1475" y="392"/>
                  </a:lnTo>
                  <a:lnTo>
                    <a:pt x="1442" y="382"/>
                  </a:lnTo>
                  <a:lnTo>
                    <a:pt x="1411" y="368"/>
                  </a:lnTo>
                  <a:lnTo>
                    <a:pt x="1383" y="348"/>
                  </a:lnTo>
                  <a:lnTo>
                    <a:pt x="1360" y="323"/>
                  </a:lnTo>
                  <a:lnTo>
                    <a:pt x="1341" y="296"/>
                  </a:lnTo>
                  <a:lnTo>
                    <a:pt x="1326" y="265"/>
                  </a:lnTo>
                  <a:lnTo>
                    <a:pt x="1318" y="231"/>
                  </a:lnTo>
                  <a:lnTo>
                    <a:pt x="1315" y="195"/>
                  </a:lnTo>
                  <a:lnTo>
                    <a:pt x="1318" y="161"/>
                  </a:lnTo>
                  <a:lnTo>
                    <a:pt x="1327" y="128"/>
                  </a:lnTo>
                  <a:lnTo>
                    <a:pt x="1342" y="97"/>
                  </a:lnTo>
                  <a:lnTo>
                    <a:pt x="1361" y="70"/>
                  </a:lnTo>
                  <a:lnTo>
                    <a:pt x="1386" y="47"/>
                  </a:lnTo>
                  <a:lnTo>
                    <a:pt x="1412" y="26"/>
                  </a:lnTo>
                  <a:lnTo>
                    <a:pt x="1443" y="13"/>
                  </a:lnTo>
                  <a:lnTo>
                    <a:pt x="1475" y="3"/>
                  </a:lnTo>
                  <a:lnTo>
                    <a:pt x="1511" y="0"/>
                  </a:lnTo>
                  <a:close/>
                </a:path>
              </a:pathLst>
            </a:custGeom>
            <a:solidFill>
              <a:srgbClr val="8DB5CC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5" name="Google Shape;745;p16"/>
            <p:cNvSpPr/>
            <p:nvPr/>
          </p:nvSpPr>
          <p:spPr>
            <a:xfrm>
              <a:off x="7358892" y="1809801"/>
              <a:ext cx="97692" cy="298941"/>
            </a:xfrm>
            <a:custGeom>
              <a:avLst/>
              <a:gdLst/>
              <a:ahLst/>
              <a:cxnLst/>
              <a:rect l="l" t="t" r="r" b="b"/>
              <a:pathLst>
                <a:path w="704" h="2136" extrusionOk="0">
                  <a:moveTo>
                    <a:pt x="352" y="448"/>
                  </a:moveTo>
                  <a:lnTo>
                    <a:pt x="372" y="448"/>
                  </a:lnTo>
                  <a:lnTo>
                    <a:pt x="397" y="448"/>
                  </a:lnTo>
                  <a:lnTo>
                    <a:pt x="425" y="449"/>
                  </a:lnTo>
                  <a:lnTo>
                    <a:pt x="456" y="450"/>
                  </a:lnTo>
                  <a:lnTo>
                    <a:pt x="485" y="452"/>
                  </a:lnTo>
                  <a:lnTo>
                    <a:pt x="514" y="455"/>
                  </a:lnTo>
                  <a:lnTo>
                    <a:pt x="539" y="460"/>
                  </a:lnTo>
                  <a:lnTo>
                    <a:pt x="556" y="463"/>
                  </a:lnTo>
                  <a:lnTo>
                    <a:pt x="573" y="469"/>
                  </a:lnTo>
                  <a:lnTo>
                    <a:pt x="591" y="477"/>
                  </a:lnTo>
                  <a:lnTo>
                    <a:pt x="608" y="488"/>
                  </a:lnTo>
                  <a:lnTo>
                    <a:pt x="623" y="501"/>
                  </a:lnTo>
                  <a:lnTo>
                    <a:pt x="638" y="517"/>
                  </a:lnTo>
                  <a:lnTo>
                    <a:pt x="651" y="536"/>
                  </a:lnTo>
                  <a:lnTo>
                    <a:pt x="662" y="557"/>
                  </a:lnTo>
                  <a:lnTo>
                    <a:pt x="669" y="581"/>
                  </a:lnTo>
                  <a:lnTo>
                    <a:pt x="673" y="610"/>
                  </a:lnTo>
                  <a:lnTo>
                    <a:pt x="704" y="1047"/>
                  </a:lnTo>
                  <a:lnTo>
                    <a:pt x="704" y="1063"/>
                  </a:lnTo>
                  <a:lnTo>
                    <a:pt x="700" y="1079"/>
                  </a:lnTo>
                  <a:lnTo>
                    <a:pt x="693" y="1094"/>
                  </a:lnTo>
                  <a:lnTo>
                    <a:pt x="684" y="1108"/>
                  </a:lnTo>
                  <a:lnTo>
                    <a:pt x="671" y="1121"/>
                  </a:lnTo>
                  <a:lnTo>
                    <a:pt x="657" y="1130"/>
                  </a:lnTo>
                  <a:lnTo>
                    <a:pt x="639" y="1137"/>
                  </a:lnTo>
                  <a:lnTo>
                    <a:pt x="620" y="1139"/>
                  </a:lnTo>
                  <a:lnTo>
                    <a:pt x="602" y="1139"/>
                  </a:lnTo>
                  <a:lnTo>
                    <a:pt x="571" y="2069"/>
                  </a:lnTo>
                  <a:lnTo>
                    <a:pt x="567" y="2087"/>
                  </a:lnTo>
                  <a:lnTo>
                    <a:pt x="560" y="2103"/>
                  </a:lnTo>
                  <a:lnTo>
                    <a:pt x="548" y="2117"/>
                  </a:lnTo>
                  <a:lnTo>
                    <a:pt x="535" y="2128"/>
                  </a:lnTo>
                  <a:lnTo>
                    <a:pt x="518" y="2134"/>
                  </a:lnTo>
                  <a:lnTo>
                    <a:pt x="500" y="2136"/>
                  </a:lnTo>
                  <a:lnTo>
                    <a:pt x="454" y="2136"/>
                  </a:lnTo>
                  <a:lnTo>
                    <a:pt x="435" y="2134"/>
                  </a:lnTo>
                  <a:lnTo>
                    <a:pt x="419" y="2126"/>
                  </a:lnTo>
                  <a:lnTo>
                    <a:pt x="405" y="2116"/>
                  </a:lnTo>
                  <a:lnTo>
                    <a:pt x="393" y="2101"/>
                  </a:lnTo>
                  <a:lnTo>
                    <a:pt x="386" y="2084"/>
                  </a:lnTo>
                  <a:lnTo>
                    <a:pt x="384" y="2065"/>
                  </a:lnTo>
                  <a:lnTo>
                    <a:pt x="384" y="1353"/>
                  </a:lnTo>
                  <a:lnTo>
                    <a:pt x="320" y="1353"/>
                  </a:lnTo>
                  <a:lnTo>
                    <a:pt x="320" y="2065"/>
                  </a:lnTo>
                  <a:lnTo>
                    <a:pt x="318" y="2084"/>
                  </a:lnTo>
                  <a:lnTo>
                    <a:pt x="311" y="2101"/>
                  </a:lnTo>
                  <a:lnTo>
                    <a:pt x="299" y="2116"/>
                  </a:lnTo>
                  <a:lnTo>
                    <a:pt x="285" y="2126"/>
                  </a:lnTo>
                  <a:lnTo>
                    <a:pt x="269" y="2134"/>
                  </a:lnTo>
                  <a:lnTo>
                    <a:pt x="250" y="2136"/>
                  </a:lnTo>
                  <a:lnTo>
                    <a:pt x="204" y="2136"/>
                  </a:lnTo>
                  <a:lnTo>
                    <a:pt x="186" y="2134"/>
                  </a:lnTo>
                  <a:lnTo>
                    <a:pt x="169" y="2128"/>
                  </a:lnTo>
                  <a:lnTo>
                    <a:pt x="156" y="2117"/>
                  </a:lnTo>
                  <a:lnTo>
                    <a:pt x="144" y="2103"/>
                  </a:lnTo>
                  <a:lnTo>
                    <a:pt x="137" y="2087"/>
                  </a:lnTo>
                  <a:lnTo>
                    <a:pt x="133" y="2069"/>
                  </a:lnTo>
                  <a:lnTo>
                    <a:pt x="102" y="1139"/>
                  </a:lnTo>
                  <a:lnTo>
                    <a:pt x="84" y="1139"/>
                  </a:lnTo>
                  <a:lnTo>
                    <a:pt x="64" y="1137"/>
                  </a:lnTo>
                  <a:lnTo>
                    <a:pt x="47" y="1130"/>
                  </a:lnTo>
                  <a:lnTo>
                    <a:pt x="33" y="1121"/>
                  </a:lnTo>
                  <a:lnTo>
                    <a:pt x="20" y="1108"/>
                  </a:lnTo>
                  <a:lnTo>
                    <a:pt x="11" y="1094"/>
                  </a:lnTo>
                  <a:lnTo>
                    <a:pt x="4" y="1079"/>
                  </a:lnTo>
                  <a:lnTo>
                    <a:pt x="0" y="1063"/>
                  </a:lnTo>
                  <a:lnTo>
                    <a:pt x="0" y="1047"/>
                  </a:lnTo>
                  <a:lnTo>
                    <a:pt x="31" y="610"/>
                  </a:lnTo>
                  <a:lnTo>
                    <a:pt x="35" y="581"/>
                  </a:lnTo>
                  <a:lnTo>
                    <a:pt x="42" y="557"/>
                  </a:lnTo>
                  <a:lnTo>
                    <a:pt x="53" y="536"/>
                  </a:lnTo>
                  <a:lnTo>
                    <a:pt x="66" y="517"/>
                  </a:lnTo>
                  <a:lnTo>
                    <a:pt x="81" y="501"/>
                  </a:lnTo>
                  <a:lnTo>
                    <a:pt x="96" y="488"/>
                  </a:lnTo>
                  <a:lnTo>
                    <a:pt x="113" y="477"/>
                  </a:lnTo>
                  <a:lnTo>
                    <a:pt x="131" y="469"/>
                  </a:lnTo>
                  <a:lnTo>
                    <a:pt x="148" y="463"/>
                  </a:lnTo>
                  <a:lnTo>
                    <a:pt x="165" y="460"/>
                  </a:lnTo>
                  <a:lnTo>
                    <a:pt x="190" y="455"/>
                  </a:lnTo>
                  <a:lnTo>
                    <a:pt x="219" y="452"/>
                  </a:lnTo>
                  <a:lnTo>
                    <a:pt x="248" y="450"/>
                  </a:lnTo>
                  <a:lnTo>
                    <a:pt x="279" y="449"/>
                  </a:lnTo>
                  <a:lnTo>
                    <a:pt x="307" y="448"/>
                  </a:lnTo>
                  <a:lnTo>
                    <a:pt x="332" y="448"/>
                  </a:lnTo>
                  <a:lnTo>
                    <a:pt x="352" y="448"/>
                  </a:lnTo>
                  <a:close/>
                  <a:moveTo>
                    <a:pt x="352" y="0"/>
                  </a:moveTo>
                  <a:lnTo>
                    <a:pt x="387" y="3"/>
                  </a:lnTo>
                  <a:lnTo>
                    <a:pt x="420" y="13"/>
                  </a:lnTo>
                  <a:lnTo>
                    <a:pt x="450" y="26"/>
                  </a:lnTo>
                  <a:lnTo>
                    <a:pt x="478" y="46"/>
                  </a:lnTo>
                  <a:lnTo>
                    <a:pt x="501" y="70"/>
                  </a:lnTo>
                  <a:lnTo>
                    <a:pt x="521" y="97"/>
                  </a:lnTo>
                  <a:lnTo>
                    <a:pt x="535" y="128"/>
                  </a:lnTo>
                  <a:lnTo>
                    <a:pt x="544" y="161"/>
                  </a:lnTo>
                  <a:lnTo>
                    <a:pt x="548" y="195"/>
                  </a:lnTo>
                  <a:lnTo>
                    <a:pt x="545" y="231"/>
                  </a:lnTo>
                  <a:lnTo>
                    <a:pt x="536" y="265"/>
                  </a:lnTo>
                  <a:lnTo>
                    <a:pt x="522" y="296"/>
                  </a:lnTo>
                  <a:lnTo>
                    <a:pt x="503" y="323"/>
                  </a:lnTo>
                  <a:lnTo>
                    <a:pt x="479" y="348"/>
                  </a:lnTo>
                  <a:lnTo>
                    <a:pt x="451" y="368"/>
                  </a:lnTo>
                  <a:lnTo>
                    <a:pt x="421" y="382"/>
                  </a:lnTo>
                  <a:lnTo>
                    <a:pt x="388" y="392"/>
                  </a:lnTo>
                  <a:lnTo>
                    <a:pt x="352" y="395"/>
                  </a:lnTo>
                  <a:lnTo>
                    <a:pt x="316" y="392"/>
                  </a:lnTo>
                  <a:lnTo>
                    <a:pt x="283" y="382"/>
                  </a:lnTo>
                  <a:lnTo>
                    <a:pt x="253" y="368"/>
                  </a:lnTo>
                  <a:lnTo>
                    <a:pt x="225" y="348"/>
                  </a:lnTo>
                  <a:lnTo>
                    <a:pt x="201" y="323"/>
                  </a:lnTo>
                  <a:lnTo>
                    <a:pt x="182" y="296"/>
                  </a:lnTo>
                  <a:lnTo>
                    <a:pt x="168" y="265"/>
                  </a:lnTo>
                  <a:lnTo>
                    <a:pt x="159" y="231"/>
                  </a:lnTo>
                  <a:lnTo>
                    <a:pt x="156" y="195"/>
                  </a:lnTo>
                  <a:lnTo>
                    <a:pt x="160" y="161"/>
                  </a:lnTo>
                  <a:lnTo>
                    <a:pt x="169" y="128"/>
                  </a:lnTo>
                  <a:lnTo>
                    <a:pt x="183" y="97"/>
                  </a:lnTo>
                  <a:lnTo>
                    <a:pt x="203" y="70"/>
                  </a:lnTo>
                  <a:lnTo>
                    <a:pt x="226" y="46"/>
                  </a:lnTo>
                  <a:lnTo>
                    <a:pt x="254" y="26"/>
                  </a:lnTo>
                  <a:lnTo>
                    <a:pt x="284" y="13"/>
                  </a:lnTo>
                  <a:lnTo>
                    <a:pt x="317" y="3"/>
                  </a:lnTo>
                  <a:lnTo>
                    <a:pt x="352" y="0"/>
                  </a:lnTo>
                  <a:close/>
                </a:path>
              </a:pathLst>
            </a:custGeom>
            <a:solidFill>
              <a:srgbClr val="8DB5CC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6" name="Google Shape;746;p16"/>
            <p:cNvSpPr/>
            <p:nvPr/>
          </p:nvSpPr>
          <p:spPr>
            <a:xfrm>
              <a:off x="7867981" y="1522074"/>
              <a:ext cx="120408" cy="96401"/>
            </a:xfrm>
            <a:custGeom>
              <a:avLst/>
              <a:gdLst/>
              <a:ahLst/>
              <a:cxnLst/>
              <a:rect l="l" t="t" r="r" b="b"/>
              <a:pathLst>
                <a:path w="135974" h="108863" extrusionOk="0">
                  <a:moveTo>
                    <a:pt x="67987" y="0"/>
                  </a:moveTo>
                  <a:cubicBezTo>
                    <a:pt x="105535" y="0"/>
                    <a:pt x="135974" y="22503"/>
                    <a:pt x="135974" y="50261"/>
                  </a:cubicBezTo>
                  <a:cubicBezTo>
                    <a:pt x="135974" y="78019"/>
                    <a:pt x="105535" y="100522"/>
                    <a:pt x="67987" y="100522"/>
                  </a:cubicBezTo>
                  <a:cubicBezTo>
                    <a:pt x="58600" y="100522"/>
                    <a:pt x="49658" y="99116"/>
                    <a:pt x="41524" y="96572"/>
                  </a:cubicBezTo>
                  <a:lnTo>
                    <a:pt x="40831" y="96227"/>
                  </a:lnTo>
                  <a:lnTo>
                    <a:pt x="10906" y="108863"/>
                  </a:lnTo>
                  <a:lnTo>
                    <a:pt x="23074" y="87376"/>
                  </a:lnTo>
                  <a:lnTo>
                    <a:pt x="19913" y="85801"/>
                  </a:lnTo>
                  <a:cubicBezTo>
                    <a:pt x="7610" y="76705"/>
                    <a:pt x="0" y="64140"/>
                    <a:pt x="0" y="50261"/>
                  </a:cubicBezTo>
                  <a:cubicBezTo>
                    <a:pt x="0" y="22503"/>
                    <a:pt x="30439" y="0"/>
                    <a:pt x="67987" y="0"/>
                  </a:cubicBezTo>
                  <a:close/>
                </a:path>
              </a:pathLst>
            </a:custGeom>
            <a:solidFill>
              <a:srgbClr val="8DB5CC">
                <a:alpha val="6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Calibri"/>
                <a:buNone/>
              </a:pPr>
              <a:endParaRPr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47" name="Google Shape;747;p16"/>
            <p:cNvGrpSpPr/>
            <p:nvPr/>
          </p:nvGrpSpPr>
          <p:grpSpPr>
            <a:xfrm>
              <a:off x="7894152" y="1634546"/>
              <a:ext cx="174880" cy="447798"/>
              <a:chOff x="2187576" y="1884363"/>
              <a:chExt cx="209550" cy="536575"/>
            </a:xfrm>
          </p:grpSpPr>
          <p:sp>
            <p:nvSpPr>
              <p:cNvPr id="748" name="Google Shape;748;p16"/>
              <p:cNvSpPr/>
              <p:nvPr/>
            </p:nvSpPr>
            <p:spPr>
              <a:xfrm>
                <a:off x="2187576" y="1884363"/>
                <a:ext cx="209550" cy="536575"/>
              </a:xfrm>
              <a:custGeom>
                <a:avLst/>
                <a:gdLst/>
                <a:ahLst/>
                <a:cxnLst/>
                <a:rect l="l" t="t" r="r" b="b"/>
                <a:pathLst>
                  <a:path w="928" h="2362" extrusionOk="0">
                    <a:moveTo>
                      <a:pt x="463" y="0"/>
                    </a:moveTo>
                    <a:lnTo>
                      <a:pt x="508" y="4"/>
                    </a:lnTo>
                    <a:lnTo>
                      <a:pt x="552" y="14"/>
                    </a:lnTo>
                    <a:lnTo>
                      <a:pt x="593" y="30"/>
                    </a:lnTo>
                    <a:lnTo>
                      <a:pt x="631" y="51"/>
                    </a:lnTo>
                    <a:lnTo>
                      <a:pt x="665" y="77"/>
                    </a:lnTo>
                    <a:lnTo>
                      <a:pt x="695" y="107"/>
                    </a:lnTo>
                    <a:lnTo>
                      <a:pt x="722" y="142"/>
                    </a:lnTo>
                    <a:lnTo>
                      <a:pt x="743" y="180"/>
                    </a:lnTo>
                    <a:lnTo>
                      <a:pt x="759" y="220"/>
                    </a:lnTo>
                    <a:lnTo>
                      <a:pt x="768" y="263"/>
                    </a:lnTo>
                    <a:lnTo>
                      <a:pt x="772" y="307"/>
                    </a:lnTo>
                    <a:lnTo>
                      <a:pt x="769" y="354"/>
                    </a:lnTo>
                    <a:lnTo>
                      <a:pt x="760" y="397"/>
                    </a:lnTo>
                    <a:lnTo>
                      <a:pt x="745" y="438"/>
                    </a:lnTo>
                    <a:lnTo>
                      <a:pt x="724" y="476"/>
                    </a:lnTo>
                    <a:lnTo>
                      <a:pt x="748" y="488"/>
                    </a:lnTo>
                    <a:lnTo>
                      <a:pt x="772" y="501"/>
                    </a:lnTo>
                    <a:lnTo>
                      <a:pt x="796" y="518"/>
                    </a:lnTo>
                    <a:lnTo>
                      <a:pt x="817" y="537"/>
                    </a:lnTo>
                    <a:lnTo>
                      <a:pt x="837" y="559"/>
                    </a:lnTo>
                    <a:lnTo>
                      <a:pt x="855" y="583"/>
                    </a:lnTo>
                    <a:lnTo>
                      <a:pt x="871" y="611"/>
                    </a:lnTo>
                    <a:lnTo>
                      <a:pt x="882" y="641"/>
                    </a:lnTo>
                    <a:lnTo>
                      <a:pt x="892" y="675"/>
                    </a:lnTo>
                    <a:lnTo>
                      <a:pt x="897" y="713"/>
                    </a:lnTo>
                    <a:lnTo>
                      <a:pt x="928" y="1151"/>
                    </a:lnTo>
                    <a:lnTo>
                      <a:pt x="928" y="1184"/>
                    </a:lnTo>
                    <a:lnTo>
                      <a:pt x="921" y="1217"/>
                    </a:lnTo>
                    <a:lnTo>
                      <a:pt x="910" y="1248"/>
                    </a:lnTo>
                    <a:lnTo>
                      <a:pt x="894" y="1277"/>
                    </a:lnTo>
                    <a:lnTo>
                      <a:pt x="874" y="1304"/>
                    </a:lnTo>
                    <a:lnTo>
                      <a:pt x="851" y="1325"/>
                    </a:lnTo>
                    <a:lnTo>
                      <a:pt x="824" y="1342"/>
                    </a:lnTo>
                    <a:lnTo>
                      <a:pt x="795" y="2186"/>
                    </a:lnTo>
                    <a:lnTo>
                      <a:pt x="790" y="2218"/>
                    </a:lnTo>
                    <a:lnTo>
                      <a:pt x="781" y="2248"/>
                    </a:lnTo>
                    <a:lnTo>
                      <a:pt x="766" y="2275"/>
                    </a:lnTo>
                    <a:lnTo>
                      <a:pt x="748" y="2301"/>
                    </a:lnTo>
                    <a:lnTo>
                      <a:pt x="726" y="2321"/>
                    </a:lnTo>
                    <a:lnTo>
                      <a:pt x="701" y="2339"/>
                    </a:lnTo>
                    <a:lnTo>
                      <a:pt x="673" y="2351"/>
                    </a:lnTo>
                    <a:lnTo>
                      <a:pt x="644" y="2359"/>
                    </a:lnTo>
                    <a:lnTo>
                      <a:pt x="612" y="2362"/>
                    </a:lnTo>
                    <a:lnTo>
                      <a:pt x="566" y="2362"/>
                    </a:lnTo>
                    <a:lnTo>
                      <a:pt x="539" y="2360"/>
                    </a:lnTo>
                    <a:lnTo>
                      <a:pt x="513" y="2354"/>
                    </a:lnTo>
                    <a:lnTo>
                      <a:pt x="487" y="2343"/>
                    </a:lnTo>
                    <a:lnTo>
                      <a:pt x="464" y="2330"/>
                    </a:lnTo>
                    <a:lnTo>
                      <a:pt x="441" y="2343"/>
                    </a:lnTo>
                    <a:lnTo>
                      <a:pt x="415" y="2354"/>
                    </a:lnTo>
                    <a:lnTo>
                      <a:pt x="389" y="2360"/>
                    </a:lnTo>
                    <a:lnTo>
                      <a:pt x="362" y="2362"/>
                    </a:lnTo>
                    <a:lnTo>
                      <a:pt x="316" y="2362"/>
                    </a:lnTo>
                    <a:lnTo>
                      <a:pt x="284" y="2359"/>
                    </a:lnTo>
                    <a:lnTo>
                      <a:pt x="255" y="2351"/>
                    </a:lnTo>
                    <a:lnTo>
                      <a:pt x="227" y="2339"/>
                    </a:lnTo>
                    <a:lnTo>
                      <a:pt x="202" y="2322"/>
                    </a:lnTo>
                    <a:lnTo>
                      <a:pt x="180" y="2301"/>
                    </a:lnTo>
                    <a:lnTo>
                      <a:pt x="162" y="2276"/>
                    </a:lnTo>
                    <a:lnTo>
                      <a:pt x="147" y="2249"/>
                    </a:lnTo>
                    <a:lnTo>
                      <a:pt x="138" y="2219"/>
                    </a:lnTo>
                    <a:lnTo>
                      <a:pt x="133" y="2188"/>
                    </a:lnTo>
                    <a:lnTo>
                      <a:pt x="104" y="1342"/>
                    </a:lnTo>
                    <a:lnTo>
                      <a:pt x="78" y="1325"/>
                    </a:lnTo>
                    <a:lnTo>
                      <a:pt x="54" y="1304"/>
                    </a:lnTo>
                    <a:lnTo>
                      <a:pt x="34" y="1277"/>
                    </a:lnTo>
                    <a:lnTo>
                      <a:pt x="18" y="1248"/>
                    </a:lnTo>
                    <a:lnTo>
                      <a:pt x="7" y="1217"/>
                    </a:lnTo>
                    <a:lnTo>
                      <a:pt x="0" y="1184"/>
                    </a:lnTo>
                    <a:lnTo>
                      <a:pt x="0" y="1151"/>
                    </a:lnTo>
                    <a:lnTo>
                      <a:pt x="31" y="714"/>
                    </a:lnTo>
                    <a:lnTo>
                      <a:pt x="36" y="677"/>
                    </a:lnTo>
                    <a:lnTo>
                      <a:pt x="45" y="642"/>
                    </a:lnTo>
                    <a:lnTo>
                      <a:pt x="57" y="612"/>
                    </a:lnTo>
                    <a:lnTo>
                      <a:pt x="73" y="583"/>
                    </a:lnTo>
                    <a:lnTo>
                      <a:pt x="91" y="559"/>
                    </a:lnTo>
                    <a:lnTo>
                      <a:pt x="111" y="537"/>
                    </a:lnTo>
                    <a:lnTo>
                      <a:pt x="132" y="518"/>
                    </a:lnTo>
                    <a:lnTo>
                      <a:pt x="156" y="502"/>
                    </a:lnTo>
                    <a:lnTo>
                      <a:pt x="180" y="488"/>
                    </a:lnTo>
                    <a:lnTo>
                      <a:pt x="204" y="476"/>
                    </a:lnTo>
                    <a:lnTo>
                      <a:pt x="183" y="438"/>
                    </a:lnTo>
                    <a:lnTo>
                      <a:pt x="168" y="397"/>
                    </a:lnTo>
                    <a:lnTo>
                      <a:pt x="159" y="354"/>
                    </a:lnTo>
                    <a:lnTo>
                      <a:pt x="156" y="307"/>
                    </a:lnTo>
                    <a:lnTo>
                      <a:pt x="160" y="263"/>
                    </a:lnTo>
                    <a:lnTo>
                      <a:pt x="169" y="220"/>
                    </a:lnTo>
                    <a:lnTo>
                      <a:pt x="185" y="180"/>
                    </a:lnTo>
                    <a:lnTo>
                      <a:pt x="206" y="142"/>
                    </a:lnTo>
                    <a:lnTo>
                      <a:pt x="233" y="107"/>
                    </a:lnTo>
                    <a:lnTo>
                      <a:pt x="262" y="77"/>
                    </a:lnTo>
                    <a:lnTo>
                      <a:pt x="297" y="51"/>
                    </a:lnTo>
                    <a:lnTo>
                      <a:pt x="334" y="30"/>
                    </a:lnTo>
                    <a:lnTo>
                      <a:pt x="375" y="14"/>
                    </a:lnTo>
                    <a:lnTo>
                      <a:pt x="418" y="4"/>
                    </a:lnTo>
                    <a:lnTo>
                      <a:pt x="463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Calibri"/>
                  <a:buNone/>
                </a:pPr>
                <a:endParaRPr sz="16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9" name="Google Shape;749;p16"/>
              <p:cNvSpPr/>
              <p:nvPr/>
            </p:nvSpPr>
            <p:spPr>
              <a:xfrm>
                <a:off x="2212976" y="1909763"/>
                <a:ext cx="158750" cy="485775"/>
              </a:xfrm>
              <a:custGeom>
                <a:avLst/>
                <a:gdLst/>
                <a:ahLst/>
                <a:cxnLst/>
                <a:rect l="l" t="t" r="r" b="b"/>
                <a:pathLst>
                  <a:path w="704" h="2136" extrusionOk="0">
                    <a:moveTo>
                      <a:pt x="352" y="448"/>
                    </a:moveTo>
                    <a:lnTo>
                      <a:pt x="372" y="448"/>
                    </a:lnTo>
                    <a:lnTo>
                      <a:pt x="397" y="448"/>
                    </a:lnTo>
                    <a:lnTo>
                      <a:pt x="425" y="449"/>
                    </a:lnTo>
                    <a:lnTo>
                      <a:pt x="456" y="450"/>
                    </a:lnTo>
                    <a:lnTo>
                      <a:pt x="485" y="452"/>
                    </a:lnTo>
                    <a:lnTo>
                      <a:pt x="514" y="455"/>
                    </a:lnTo>
                    <a:lnTo>
                      <a:pt x="539" y="460"/>
                    </a:lnTo>
                    <a:lnTo>
                      <a:pt x="556" y="463"/>
                    </a:lnTo>
                    <a:lnTo>
                      <a:pt x="573" y="469"/>
                    </a:lnTo>
                    <a:lnTo>
                      <a:pt x="591" y="477"/>
                    </a:lnTo>
                    <a:lnTo>
                      <a:pt x="608" y="488"/>
                    </a:lnTo>
                    <a:lnTo>
                      <a:pt x="623" y="501"/>
                    </a:lnTo>
                    <a:lnTo>
                      <a:pt x="638" y="517"/>
                    </a:lnTo>
                    <a:lnTo>
                      <a:pt x="651" y="536"/>
                    </a:lnTo>
                    <a:lnTo>
                      <a:pt x="662" y="557"/>
                    </a:lnTo>
                    <a:lnTo>
                      <a:pt x="669" y="581"/>
                    </a:lnTo>
                    <a:lnTo>
                      <a:pt x="673" y="610"/>
                    </a:lnTo>
                    <a:lnTo>
                      <a:pt x="704" y="1047"/>
                    </a:lnTo>
                    <a:lnTo>
                      <a:pt x="704" y="1063"/>
                    </a:lnTo>
                    <a:lnTo>
                      <a:pt x="700" y="1079"/>
                    </a:lnTo>
                    <a:lnTo>
                      <a:pt x="693" y="1094"/>
                    </a:lnTo>
                    <a:lnTo>
                      <a:pt x="684" y="1108"/>
                    </a:lnTo>
                    <a:lnTo>
                      <a:pt x="671" y="1121"/>
                    </a:lnTo>
                    <a:lnTo>
                      <a:pt x="657" y="1130"/>
                    </a:lnTo>
                    <a:lnTo>
                      <a:pt x="639" y="1137"/>
                    </a:lnTo>
                    <a:lnTo>
                      <a:pt x="620" y="1139"/>
                    </a:lnTo>
                    <a:lnTo>
                      <a:pt x="602" y="1139"/>
                    </a:lnTo>
                    <a:lnTo>
                      <a:pt x="571" y="2069"/>
                    </a:lnTo>
                    <a:lnTo>
                      <a:pt x="567" y="2087"/>
                    </a:lnTo>
                    <a:lnTo>
                      <a:pt x="560" y="2103"/>
                    </a:lnTo>
                    <a:lnTo>
                      <a:pt x="548" y="2117"/>
                    </a:lnTo>
                    <a:lnTo>
                      <a:pt x="535" y="2128"/>
                    </a:lnTo>
                    <a:lnTo>
                      <a:pt x="518" y="2134"/>
                    </a:lnTo>
                    <a:lnTo>
                      <a:pt x="500" y="2136"/>
                    </a:lnTo>
                    <a:lnTo>
                      <a:pt x="454" y="2136"/>
                    </a:lnTo>
                    <a:lnTo>
                      <a:pt x="435" y="2134"/>
                    </a:lnTo>
                    <a:lnTo>
                      <a:pt x="419" y="2126"/>
                    </a:lnTo>
                    <a:lnTo>
                      <a:pt x="405" y="2116"/>
                    </a:lnTo>
                    <a:lnTo>
                      <a:pt x="393" y="2101"/>
                    </a:lnTo>
                    <a:lnTo>
                      <a:pt x="386" y="2084"/>
                    </a:lnTo>
                    <a:lnTo>
                      <a:pt x="384" y="2065"/>
                    </a:lnTo>
                    <a:lnTo>
                      <a:pt x="384" y="1353"/>
                    </a:lnTo>
                    <a:lnTo>
                      <a:pt x="320" y="1353"/>
                    </a:lnTo>
                    <a:lnTo>
                      <a:pt x="320" y="2065"/>
                    </a:lnTo>
                    <a:lnTo>
                      <a:pt x="318" y="2084"/>
                    </a:lnTo>
                    <a:lnTo>
                      <a:pt x="311" y="2101"/>
                    </a:lnTo>
                    <a:lnTo>
                      <a:pt x="299" y="2116"/>
                    </a:lnTo>
                    <a:lnTo>
                      <a:pt x="285" y="2126"/>
                    </a:lnTo>
                    <a:lnTo>
                      <a:pt x="269" y="2134"/>
                    </a:lnTo>
                    <a:lnTo>
                      <a:pt x="250" y="2136"/>
                    </a:lnTo>
                    <a:lnTo>
                      <a:pt x="204" y="2136"/>
                    </a:lnTo>
                    <a:lnTo>
                      <a:pt x="186" y="2134"/>
                    </a:lnTo>
                    <a:lnTo>
                      <a:pt x="169" y="2128"/>
                    </a:lnTo>
                    <a:lnTo>
                      <a:pt x="156" y="2117"/>
                    </a:lnTo>
                    <a:lnTo>
                      <a:pt x="144" y="2103"/>
                    </a:lnTo>
                    <a:lnTo>
                      <a:pt x="137" y="2087"/>
                    </a:lnTo>
                    <a:lnTo>
                      <a:pt x="133" y="2069"/>
                    </a:lnTo>
                    <a:lnTo>
                      <a:pt x="102" y="1139"/>
                    </a:lnTo>
                    <a:lnTo>
                      <a:pt x="84" y="1139"/>
                    </a:lnTo>
                    <a:lnTo>
                      <a:pt x="64" y="1137"/>
                    </a:lnTo>
                    <a:lnTo>
                      <a:pt x="47" y="1130"/>
                    </a:lnTo>
                    <a:lnTo>
                      <a:pt x="33" y="1121"/>
                    </a:lnTo>
                    <a:lnTo>
                      <a:pt x="20" y="1108"/>
                    </a:lnTo>
                    <a:lnTo>
                      <a:pt x="11" y="1094"/>
                    </a:lnTo>
                    <a:lnTo>
                      <a:pt x="4" y="1079"/>
                    </a:lnTo>
                    <a:lnTo>
                      <a:pt x="0" y="1063"/>
                    </a:lnTo>
                    <a:lnTo>
                      <a:pt x="0" y="1047"/>
                    </a:lnTo>
                    <a:lnTo>
                      <a:pt x="31" y="610"/>
                    </a:lnTo>
                    <a:lnTo>
                      <a:pt x="35" y="581"/>
                    </a:lnTo>
                    <a:lnTo>
                      <a:pt x="42" y="557"/>
                    </a:lnTo>
                    <a:lnTo>
                      <a:pt x="53" y="536"/>
                    </a:lnTo>
                    <a:lnTo>
                      <a:pt x="66" y="517"/>
                    </a:lnTo>
                    <a:lnTo>
                      <a:pt x="81" y="501"/>
                    </a:lnTo>
                    <a:lnTo>
                      <a:pt x="96" y="488"/>
                    </a:lnTo>
                    <a:lnTo>
                      <a:pt x="113" y="477"/>
                    </a:lnTo>
                    <a:lnTo>
                      <a:pt x="131" y="469"/>
                    </a:lnTo>
                    <a:lnTo>
                      <a:pt x="148" y="463"/>
                    </a:lnTo>
                    <a:lnTo>
                      <a:pt x="165" y="460"/>
                    </a:lnTo>
                    <a:lnTo>
                      <a:pt x="190" y="455"/>
                    </a:lnTo>
                    <a:lnTo>
                      <a:pt x="219" y="452"/>
                    </a:lnTo>
                    <a:lnTo>
                      <a:pt x="248" y="450"/>
                    </a:lnTo>
                    <a:lnTo>
                      <a:pt x="279" y="449"/>
                    </a:lnTo>
                    <a:lnTo>
                      <a:pt x="307" y="448"/>
                    </a:lnTo>
                    <a:lnTo>
                      <a:pt x="332" y="448"/>
                    </a:lnTo>
                    <a:lnTo>
                      <a:pt x="352" y="448"/>
                    </a:lnTo>
                    <a:close/>
                    <a:moveTo>
                      <a:pt x="352" y="0"/>
                    </a:moveTo>
                    <a:lnTo>
                      <a:pt x="387" y="3"/>
                    </a:lnTo>
                    <a:lnTo>
                      <a:pt x="420" y="13"/>
                    </a:lnTo>
                    <a:lnTo>
                      <a:pt x="450" y="26"/>
                    </a:lnTo>
                    <a:lnTo>
                      <a:pt x="478" y="46"/>
                    </a:lnTo>
                    <a:lnTo>
                      <a:pt x="501" y="70"/>
                    </a:lnTo>
                    <a:lnTo>
                      <a:pt x="521" y="97"/>
                    </a:lnTo>
                    <a:lnTo>
                      <a:pt x="535" y="128"/>
                    </a:lnTo>
                    <a:lnTo>
                      <a:pt x="544" y="161"/>
                    </a:lnTo>
                    <a:lnTo>
                      <a:pt x="548" y="195"/>
                    </a:lnTo>
                    <a:lnTo>
                      <a:pt x="545" y="231"/>
                    </a:lnTo>
                    <a:lnTo>
                      <a:pt x="536" y="265"/>
                    </a:lnTo>
                    <a:lnTo>
                      <a:pt x="522" y="296"/>
                    </a:lnTo>
                    <a:lnTo>
                      <a:pt x="503" y="323"/>
                    </a:lnTo>
                    <a:lnTo>
                      <a:pt x="479" y="348"/>
                    </a:lnTo>
                    <a:lnTo>
                      <a:pt x="451" y="368"/>
                    </a:lnTo>
                    <a:lnTo>
                      <a:pt x="421" y="382"/>
                    </a:lnTo>
                    <a:lnTo>
                      <a:pt x="388" y="392"/>
                    </a:lnTo>
                    <a:lnTo>
                      <a:pt x="352" y="395"/>
                    </a:lnTo>
                    <a:lnTo>
                      <a:pt x="316" y="392"/>
                    </a:lnTo>
                    <a:lnTo>
                      <a:pt x="283" y="382"/>
                    </a:lnTo>
                    <a:lnTo>
                      <a:pt x="253" y="368"/>
                    </a:lnTo>
                    <a:lnTo>
                      <a:pt x="225" y="348"/>
                    </a:lnTo>
                    <a:lnTo>
                      <a:pt x="201" y="323"/>
                    </a:lnTo>
                    <a:lnTo>
                      <a:pt x="182" y="296"/>
                    </a:lnTo>
                    <a:lnTo>
                      <a:pt x="168" y="265"/>
                    </a:lnTo>
                    <a:lnTo>
                      <a:pt x="159" y="231"/>
                    </a:lnTo>
                    <a:lnTo>
                      <a:pt x="156" y="195"/>
                    </a:lnTo>
                    <a:lnTo>
                      <a:pt x="160" y="161"/>
                    </a:lnTo>
                    <a:lnTo>
                      <a:pt x="169" y="128"/>
                    </a:lnTo>
                    <a:lnTo>
                      <a:pt x="183" y="97"/>
                    </a:lnTo>
                    <a:lnTo>
                      <a:pt x="203" y="70"/>
                    </a:lnTo>
                    <a:lnTo>
                      <a:pt x="226" y="46"/>
                    </a:lnTo>
                    <a:lnTo>
                      <a:pt x="254" y="26"/>
                    </a:lnTo>
                    <a:lnTo>
                      <a:pt x="284" y="13"/>
                    </a:lnTo>
                    <a:lnTo>
                      <a:pt x="317" y="3"/>
                    </a:lnTo>
                    <a:lnTo>
                      <a:pt x="352" y="0"/>
                    </a:lnTo>
                    <a:close/>
                  </a:path>
                </a:pathLst>
              </a:custGeom>
              <a:solidFill>
                <a:srgbClr val="8DB5CC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Calibri"/>
                  <a:buNone/>
                </a:pPr>
                <a:endParaRPr sz="16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50" name="Google Shape;750;p16"/>
            <p:cNvGrpSpPr/>
            <p:nvPr/>
          </p:nvGrpSpPr>
          <p:grpSpPr>
            <a:xfrm>
              <a:off x="7619432" y="1508625"/>
              <a:ext cx="265884" cy="461490"/>
              <a:chOff x="7796212" y="2103120"/>
              <a:chExt cx="360363" cy="625475"/>
            </a:xfrm>
          </p:grpSpPr>
          <p:sp>
            <p:nvSpPr>
              <p:cNvPr id="751" name="Google Shape;751;p16"/>
              <p:cNvSpPr/>
              <p:nvPr/>
            </p:nvSpPr>
            <p:spPr>
              <a:xfrm>
                <a:off x="7796212" y="2103120"/>
                <a:ext cx="360363" cy="625475"/>
              </a:xfrm>
              <a:custGeom>
                <a:avLst/>
                <a:gdLst/>
                <a:ahLst/>
                <a:cxnLst/>
                <a:rect l="l" t="t" r="r" b="b"/>
                <a:pathLst>
                  <a:path w="1590" h="2755" extrusionOk="0">
                    <a:moveTo>
                      <a:pt x="442" y="0"/>
                    </a:moveTo>
                    <a:lnTo>
                      <a:pt x="485" y="3"/>
                    </a:lnTo>
                    <a:lnTo>
                      <a:pt x="528" y="12"/>
                    </a:lnTo>
                    <a:lnTo>
                      <a:pt x="567" y="28"/>
                    </a:lnTo>
                    <a:lnTo>
                      <a:pt x="604" y="48"/>
                    </a:lnTo>
                    <a:lnTo>
                      <a:pt x="636" y="74"/>
                    </a:lnTo>
                    <a:lnTo>
                      <a:pt x="666" y="102"/>
                    </a:lnTo>
                    <a:lnTo>
                      <a:pt x="690" y="135"/>
                    </a:lnTo>
                    <a:lnTo>
                      <a:pt x="711" y="172"/>
                    </a:lnTo>
                    <a:lnTo>
                      <a:pt x="726" y="211"/>
                    </a:lnTo>
                    <a:lnTo>
                      <a:pt x="736" y="252"/>
                    </a:lnTo>
                    <a:lnTo>
                      <a:pt x="740" y="295"/>
                    </a:lnTo>
                    <a:lnTo>
                      <a:pt x="737" y="337"/>
                    </a:lnTo>
                    <a:lnTo>
                      <a:pt x="728" y="377"/>
                    </a:lnTo>
                    <a:lnTo>
                      <a:pt x="716" y="415"/>
                    </a:lnTo>
                    <a:lnTo>
                      <a:pt x="698" y="451"/>
                    </a:lnTo>
                    <a:lnTo>
                      <a:pt x="729" y="467"/>
                    </a:lnTo>
                    <a:lnTo>
                      <a:pt x="760" y="488"/>
                    </a:lnTo>
                    <a:lnTo>
                      <a:pt x="787" y="514"/>
                    </a:lnTo>
                    <a:lnTo>
                      <a:pt x="800" y="472"/>
                    </a:lnTo>
                    <a:lnTo>
                      <a:pt x="817" y="431"/>
                    </a:lnTo>
                    <a:lnTo>
                      <a:pt x="839" y="394"/>
                    </a:lnTo>
                    <a:lnTo>
                      <a:pt x="867" y="360"/>
                    </a:lnTo>
                    <a:lnTo>
                      <a:pt x="897" y="329"/>
                    </a:lnTo>
                    <a:lnTo>
                      <a:pt x="933" y="304"/>
                    </a:lnTo>
                    <a:lnTo>
                      <a:pt x="971" y="283"/>
                    </a:lnTo>
                    <a:lnTo>
                      <a:pt x="1012" y="267"/>
                    </a:lnTo>
                    <a:lnTo>
                      <a:pt x="1057" y="257"/>
                    </a:lnTo>
                    <a:lnTo>
                      <a:pt x="1102" y="253"/>
                    </a:lnTo>
                    <a:lnTo>
                      <a:pt x="1146" y="256"/>
                    </a:lnTo>
                    <a:lnTo>
                      <a:pt x="1187" y="266"/>
                    </a:lnTo>
                    <a:lnTo>
                      <a:pt x="1227" y="280"/>
                    </a:lnTo>
                    <a:lnTo>
                      <a:pt x="1264" y="299"/>
                    </a:lnTo>
                    <a:lnTo>
                      <a:pt x="1298" y="322"/>
                    </a:lnTo>
                    <a:lnTo>
                      <a:pt x="1328" y="348"/>
                    </a:lnTo>
                    <a:lnTo>
                      <a:pt x="1356" y="379"/>
                    </a:lnTo>
                    <a:lnTo>
                      <a:pt x="1379" y="414"/>
                    </a:lnTo>
                    <a:lnTo>
                      <a:pt x="1398" y="450"/>
                    </a:lnTo>
                    <a:lnTo>
                      <a:pt x="1412" y="490"/>
                    </a:lnTo>
                    <a:lnTo>
                      <a:pt x="1421" y="531"/>
                    </a:lnTo>
                    <a:lnTo>
                      <a:pt x="1424" y="573"/>
                    </a:lnTo>
                    <a:lnTo>
                      <a:pt x="1422" y="613"/>
                    </a:lnTo>
                    <a:lnTo>
                      <a:pt x="1415" y="652"/>
                    </a:lnTo>
                    <a:lnTo>
                      <a:pt x="1403" y="689"/>
                    </a:lnTo>
                    <a:lnTo>
                      <a:pt x="1389" y="724"/>
                    </a:lnTo>
                    <a:lnTo>
                      <a:pt x="1368" y="757"/>
                    </a:lnTo>
                    <a:lnTo>
                      <a:pt x="1395" y="769"/>
                    </a:lnTo>
                    <a:lnTo>
                      <a:pt x="1420" y="782"/>
                    </a:lnTo>
                    <a:lnTo>
                      <a:pt x="1446" y="798"/>
                    </a:lnTo>
                    <a:lnTo>
                      <a:pt x="1470" y="818"/>
                    </a:lnTo>
                    <a:lnTo>
                      <a:pt x="1491" y="842"/>
                    </a:lnTo>
                    <a:lnTo>
                      <a:pt x="1511" y="867"/>
                    </a:lnTo>
                    <a:lnTo>
                      <a:pt x="1528" y="896"/>
                    </a:lnTo>
                    <a:lnTo>
                      <a:pt x="1542" y="929"/>
                    </a:lnTo>
                    <a:lnTo>
                      <a:pt x="1551" y="966"/>
                    </a:lnTo>
                    <a:lnTo>
                      <a:pt x="1558" y="1005"/>
                    </a:lnTo>
                    <a:lnTo>
                      <a:pt x="1590" y="1473"/>
                    </a:lnTo>
                    <a:lnTo>
                      <a:pt x="1589" y="1507"/>
                    </a:lnTo>
                    <a:lnTo>
                      <a:pt x="1583" y="1540"/>
                    </a:lnTo>
                    <a:lnTo>
                      <a:pt x="1571" y="1573"/>
                    </a:lnTo>
                    <a:lnTo>
                      <a:pt x="1555" y="1602"/>
                    </a:lnTo>
                    <a:lnTo>
                      <a:pt x="1533" y="1629"/>
                    </a:lnTo>
                    <a:lnTo>
                      <a:pt x="1517" y="1645"/>
                    </a:lnTo>
                    <a:lnTo>
                      <a:pt x="1498" y="1659"/>
                    </a:lnTo>
                    <a:lnTo>
                      <a:pt x="1479" y="1671"/>
                    </a:lnTo>
                    <a:lnTo>
                      <a:pt x="1448" y="2574"/>
                    </a:lnTo>
                    <a:lnTo>
                      <a:pt x="1443" y="2607"/>
                    </a:lnTo>
                    <a:lnTo>
                      <a:pt x="1434" y="2638"/>
                    </a:lnTo>
                    <a:lnTo>
                      <a:pt x="1419" y="2666"/>
                    </a:lnTo>
                    <a:lnTo>
                      <a:pt x="1400" y="2691"/>
                    </a:lnTo>
                    <a:lnTo>
                      <a:pt x="1378" y="2712"/>
                    </a:lnTo>
                    <a:lnTo>
                      <a:pt x="1352" y="2730"/>
                    </a:lnTo>
                    <a:lnTo>
                      <a:pt x="1323" y="2743"/>
                    </a:lnTo>
                    <a:lnTo>
                      <a:pt x="1292" y="2751"/>
                    </a:lnTo>
                    <a:lnTo>
                      <a:pt x="1260" y="2755"/>
                    </a:lnTo>
                    <a:lnTo>
                      <a:pt x="1212" y="2755"/>
                    </a:lnTo>
                    <a:lnTo>
                      <a:pt x="1183" y="2751"/>
                    </a:lnTo>
                    <a:lnTo>
                      <a:pt x="1154" y="2745"/>
                    </a:lnTo>
                    <a:lnTo>
                      <a:pt x="1128" y="2733"/>
                    </a:lnTo>
                    <a:lnTo>
                      <a:pt x="1103" y="2719"/>
                    </a:lnTo>
                    <a:lnTo>
                      <a:pt x="1079" y="2733"/>
                    </a:lnTo>
                    <a:lnTo>
                      <a:pt x="1052" y="2745"/>
                    </a:lnTo>
                    <a:lnTo>
                      <a:pt x="1023" y="2751"/>
                    </a:lnTo>
                    <a:lnTo>
                      <a:pt x="993" y="2755"/>
                    </a:lnTo>
                    <a:lnTo>
                      <a:pt x="946" y="2755"/>
                    </a:lnTo>
                    <a:lnTo>
                      <a:pt x="913" y="2751"/>
                    </a:lnTo>
                    <a:lnTo>
                      <a:pt x="883" y="2743"/>
                    </a:lnTo>
                    <a:lnTo>
                      <a:pt x="854" y="2730"/>
                    </a:lnTo>
                    <a:lnTo>
                      <a:pt x="828" y="2713"/>
                    </a:lnTo>
                    <a:lnTo>
                      <a:pt x="805" y="2691"/>
                    </a:lnTo>
                    <a:lnTo>
                      <a:pt x="786" y="2667"/>
                    </a:lnTo>
                    <a:lnTo>
                      <a:pt x="773" y="2639"/>
                    </a:lnTo>
                    <a:lnTo>
                      <a:pt x="762" y="2609"/>
                    </a:lnTo>
                    <a:lnTo>
                      <a:pt x="758" y="2576"/>
                    </a:lnTo>
                    <a:lnTo>
                      <a:pt x="742" y="2128"/>
                    </a:lnTo>
                    <a:lnTo>
                      <a:pt x="728" y="2152"/>
                    </a:lnTo>
                    <a:lnTo>
                      <a:pt x="710" y="2175"/>
                    </a:lnTo>
                    <a:lnTo>
                      <a:pt x="689" y="2194"/>
                    </a:lnTo>
                    <a:lnTo>
                      <a:pt x="665" y="2208"/>
                    </a:lnTo>
                    <a:lnTo>
                      <a:pt x="638" y="2220"/>
                    </a:lnTo>
                    <a:lnTo>
                      <a:pt x="611" y="2228"/>
                    </a:lnTo>
                    <a:lnTo>
                      <a:pt x="581" y="2230"/>
                    </a:lnTo>
                    <a:lnTo>
                      <a:pt x="539" y="2230"/>
                    </a:lnTo>
                    <a:lnTo>
                      <a:pt x="514" y="2228"/>
                    </a:lnTo>
                    <a:lnTo>
                      <a:pt x="488" y="2222"/>
                    </a:lnTo>
                    <a:lnTo>
                      <a:pt x="465" y="2213"/>
                    </a:lnTo>
                    <a:lnTo>
                      <a:pt x="443" y="2201"/>
                    </a:lnTo>
                    <a:lnTo>
                      <a:pt x="421" y="2213"/>
                    </a:lnTo>
                    <a:lnTo>
                      <a:pt x="398" y="2222"/>
                    </a:lnTo>
                    <a:lnTo>
                      <a:pt x="372" y="2228"/>
                    </a:lnTo>
                    <a:lnTo>
                      <a:pt x="347" y="2230"/>
                    </a:lnTo>
                    <a:lnTo>
                      <a:pt x="305" y="2230"/>
                    </a:lnTo>
                    <a:lnTo>
                      <a:pt x="274" y="2226"/>
                    </a:lnTo>
                    <a:lnTo>
                      <a:pt x="244" y="2219"/>
                    </a:lnTo>
                    <a:lnTo>
                      <a:pt x="217" y="2206"/>
                    </a:lnTo>
                    <a:lnTo>
                      <a:pt x="193" y="2191"/>
                    </a:lnTo>
                    <a:lnTo>
                      <a:pt x="172" y="2169"/>
                    </a:lnTo>
                    <a:lnTo>
                      <a:pt x="154" y="2146"/>
                    </a:lnTo>
                    <a:lnTo>
                      <a:pt x="140" y="2120"/>
                    </a:lnTo>
                    <a:lnTo>
                      <a:pt x="130" y="2091"/>
                    </a:lnTo>
                    <a:lnTo>
                      <a:pt x="126" y="2061"/>
                    </a:lnTo>
                    <a:lnTo>
                      <a:pt x="99" y="1269"/>
                    </a:lnTo>
                    <a:lnTo>
                      <a:pt x="75" y="1254"/>
                    </a:lnTo>
                    <a:lnTo>
                      <a:pt x="54" y="1233"/>
                    </a:lnTo>
                    <a:lnTo>
                      <a:pt x="33" y="1208"/>
                    </a:lnTo>
                    <a:lnTo>
                      <a:pt x="18" y="1181"/>
                    </a:lnTo>
                    <a:lnTo>
                      <a:pt x="7" y="1150"/>
                    </a:lnTo>
                    <a:lnTo>
                      <a:pt x="2" y="1118"/>
                    </a:lnTo>
                    <a:lnTo>
                      <a:pt x="0" y="1087"/>
                    </a:lnTo>
                    <a:lnTo>
                      <a:pt x="29" y="677"/>
                    </a:lnTo>
                    <a:lnTo>
                      <a:pt x="35" y="638"/>
                    </a:lnTo>
                    <a:lnTo>
                      <a:pt x="45" y="603"/>
                    </a:lnTo>
                    <a:lnTo>
                      <a:pt x="59" y="571"/>
                    </a:lnTo>
                    <a:lnTo>
                      <a:pt x="75" y="543"/>
                    </a:lnTo>
                    <a:lnTo>
                      <a:pt x="94" y="518"/>
                    </a:lnTo>
                    <a:lnTo>
                      <a:pt x="117" y="496"/>
                    </a:lnTo>
                    <a:lnTo>
                      <a:pt x="140" y="478"/>
                    </a:lnTo>
                    <a:lnTo>
                      <a:pt x="164" y="462"/>
                    </a:lnTo>
                    <a:lnTo>
                      <a:pt x="188" y="451"/>
                    </a:lnTo>
                    <a:lnTo>
                      <a:pt x="171" y="415"/>
                    </a:lnTo>
                    <a:lnTo>
                      <a:pt x="158" y="377"/>
                    </a:lnTo>
                    <a:lnTo>
                      <a:pt x="149" y="337"/>
                    </a:lnTo>
                    <a:lnTo>
                      <a:pt x="146" y="295"/>
                    </a:lnTo>
                    <a:lnTo>
                      <a:pt x="150" y="252"/>
                    </a:lnTo>
                    <a:lnTo>
                      <a:pt x="160" y="211"/>
                    </a:lnTo>
                    <a:lnTo>
                      <a:pt x="175" y="172"/>
                    </a:lnTo>
                    <a:lnTo>
                      <a:pt x="196" y="135"/>
                    </a:lnTo>
                    <a:lnTo>
                      <a:pt x="220" y="102"/>
                    </a:lnTo>
                    <a:lnTo>
                      <a:pt x="250" y="74"/>
                    </a:lnTo>
                    <a:lnTo>
                      <a:pt x="282" y="48"/>
                    </a:lnTo>
                    <a:lnTo>
                      <a:pt x="318" y="28"/>
                    </a:lnTo>
                    <a:lnTo>
                      <a:pt x="357" y="12"/>
                    </a:lnTo>
                    <a:lnTo>
                      <a:pt x="399" y="3"/>
                    </a:lnTo>
                    <a:lnTo>
                      <a:pt x="442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Calibri"/>
                  <a:buNone/>
                </a:pPr>
                <a:endParaRPr sz="16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2" name="Google Shape;752;p16"/>
              <p:cNvSpPr/>
              <p:nvPr/>
            </p:nvSpPr>
            <p:spPr>
              <a:xfrm>
                <a:off x="7821612" y="2128520"/>
                <a:ext cx="144463" cy="455613"/>
              </a:xfrm>
              <a:custGeom>
                <a:avLst/>
                <a:gdLst/>
                <a:ahLst/>
                <a:cxnLst/>
                <a:rect l="l" t="t" r="r" b="b"/>
                <a:pathLst>
                  <a:path w="641" h="2005" extrusionOk="0">
                    <a:moveTo>
                      <a:pt x="331" y="420"/>
                    </a:moveTo>
                    <a:lnTo>
                      <a:pt x="353" y="420"/>
                    </a:lnTo>
                    <a:lnTo>
                      <a:pt x="382" y="421"/>
                    </a:lnTo>
                    <a:lnTo>
                      <a:pt x="413" y="422"/>
                    </a:lnTo>
                    <a:lnTo>
                      <a:pt x="446" y="424"/>
                    </a:lnTo>
                    <a:lnTo>
                      <a:pt x="478" y="427"/>
                    </a:lnTo>
                    <a:lnTo>
                      <a:pt x="506" y="432"/>
                    </a:lnTo>
                    <a:lnTo>
                      <a:pt x="524" y="436"/>
                    </a:lnTo>
                    <a:lnTo>
                      <a:pt x="542" y="442"/>
                    </a:lnTo>
                    <a:lnTo>
                      <a:pt x="560" y="452"/>
                    </a:lnTo>
                    <a:lnTo>
                      <a:pt x="577" y="463"/>
                    </a:lnTo>
                    <a:lnTo>
                      <a:pt x="594" y="478"/>
                    </a:lnTo>
                    <a:lnTo>
                      <a:pt x="608" y="496"/>
                    </a:lnTo>
                    <a:lnTo>
                      <a:pt x="619" y="518"/>
                    </a:lnTo>
                    <a:lnTo>
                      <a:pt x="628" y="544"/>
                    </a:lnTo>
                    <a:lnTo>
                      <a:pt x="632" y="572"/>
                    </a:lnTo>
                    <a:lnTo>
                      <a:pt x="641" y="693"/>
                    </a:lnTo>
                    <a:lnTo>
                      <a:pt x="618" y="713"/>
                    </a:lnTo>
                    <a:lnTo>
                      <a:pt x="598" y="736"/>
                    </a:lnTo>
                    <a:lnTo>
                      <a:pt x="580" y="761"/>
                    </a:lnTo>
                    <a:lnTo>
                      <a:pt x="565" y="790"/>
                    </a:lnTo>
                    <a:lnTo>
                      <a:pt x="552" y="821"/>
                    </a:lnTo>
                    <a:lnTo>
                      <a:pt x="542" y="857"/>
                    </a:lnTo>
                    <a:lnTo>
                      <a:pt x="536" y="895"/>
                    </a:lnTo>
                    <a:lnTo>
                      <a:pt x="504" y="1361"/>
                    </a:lnTo>
                    <a:lnTo>
                      <a:pt x="504" y="1392"/>
                    </a:lnTo>
                    <a:lnTo>
                      <a:pt x="510" y="1423"/>
                    </a:lnTo>
                    <a:lnTo>
                      <a:pt x="519" y="1452"/>
                    </a:lnTo>
                    <a:lnTo>
                      <a:pt x="534" y="1480"/>
                    </a:lnTo>
                    <a:lnTo>
                      <a:pt x="551" y="1505"/>
                    </a:lnTo>
                    <a:lnTo>
                      <a:pt x="536" y="1942"/>
                    </a:lnTo>
                    <a:lnTo>
                      <a:pt x="532" y="1962"/>
                    </a:lnTo>
                    <a:lnTo>
                      <a:pt x="522" y="1979"/>
                    </a:lnTo>
                    <a:lnTo>
                      <a:pt x="507" y="1993"/>
                    </a:lnTo>
                    <a:lnTo>
                      <a:pt x="490" y="2001"/>
                    </a:lnTo>
                    <a:lnTo>
                      <a:pt x="469" y="2005"/>
                    </a:lnTo>
                    <a:lnTo>
                      <a:pt x="427" y="2005"/>
                    </a:lnTo>
                    <a:lnTo>
                      <a:pt x="410" y="2002"/>
                    </a:lnTo>
                    <a:lnTo>
                      <a:pt x="393" y="1996"/>
                    </a:lnTo>
                    <a:lnTo>
                      <a:pt x="381" y="1986"/>
                    </a:lnTo>
                    <a:lnTo>
                      <a:pt x="370" y="1972"/>
                    </a:lnTo>
                    <a:lnTo>
                      <a:pt x="363" y="1956"/>
                    </a:lnTo>
                    <a:lnTo>
                      <a:pt x="361" y="1938"/>
                    </a:lnTo>
                    <a:lnTo>
                      <a:pt x="361" y="1270"/>
                    </a:lnTo>
                    <a:lnTo>
                      <a:pt x="301" y="1270"/>
                    </a:lnTo>
                    <a:lnTo>
                      <a:pt x="301" y="1938"/>
                    </a:lnTo>
                    <a:lnTo>
                      <a:pt x="299" y="1956"/>
                    </a:lnTo>
                    <a:lnTo>
                      <a:pt x="292" y="1972"/>
                    </a:lnTo>
                    <a:lnTo>
                      <a:pt x="281" y="1986"/>
                    </a:lnTo>
                    <a:lnTo>
                      <a:pt x="269" y="1996"/>
                    </a:lnTo>
                    <a:lnTo>
                      <a:pt x="252" y="2002"/>
                    </a:lnTo>
                    <a:lnTo>
                      <a:pt x="235" y="2005"/>
                    </a:lnTo>
                    <a:lnTo>
                      <a:pt x="193" y="2005"/>
                    </a:lnTo>
                    <a:lnTo>
                      <a:pt x="173" y="2001"/>
                    </a:lnTo>
                    <a:lnTo>
                      <a:pt x="155" y="1993"/>
                    </a:lnTo>
                    <a:lnTo>
                      <a:pt x="140" y="1979"/>
                    </a:lnTo>
                    <a:lnTo>
                      <a:pt x="130" y="1962"/>
                    </a:lnTo>
                    <a:lnTo>
                      <a:pt x="126" y="1942"/>
                    </a:lnTo>
                    <a:lnTo>
                      <a:pt x="95" y="1070"/>
                    </a:lnTo>
                    <a:lnTo>
                      <a:pt x="79" y="1070"/>
                    </a:lnTo>
                    <a:lnTo>
                      <a:pt x="59" y="1067"/>
                    </a:lnTo>
                    <a:lnTo>
                      <a:pt x="41" y="1059"/>
                    </a:lnTo>
                    <a:lnTo>
                      <a:pt x="26" y="1048"/>
                    </a:lnTo>
                    <a:lnTo>
                      <a:pt x="14" y="1033"/>
                    </a:lnTo>
                    <a:lnTo>
                      <a:pt x="7" y="1017"/>
                    </a:lnTo>
                    <a:lnTo>
                      <a:pt x="1" y="999"/>
                    </a:lnTo>
                    <a:lnTo>
                      <a:pt x="0" y="982"/>
                    </a:lnTo>
                    <a:lnTo>
                      <a:pt x="30" y="572"/>
                    </a:lnTo>
                    <a:lnTo>
                      <a:pt x="34" y="544"/>
                    </a:lnTo>
                    <a:lnTo>
                      <a:pt x="43" y="518"/>
                    </a:lnTo>
                    <a:lnTo>
                      <a:pt x="54" y="496"/>
                    </a:lnTo>
                    <a:lnTo>
                      <a:pt x="68" y="478"/>
                    </a:lnTo>
                    <a:lnTo>
                      <a:pt x="85" y="463"/>
                    </a:lnTo>
                    <a:lnTo>
                      <a:pt x="102" y="452"/>
                    </a:lnTo>
                    <a:lnTo>
                      <a:pt x="120" y="442"/>
                    </a:lnTo>
                    <a:lnTo>
                      <a:pt x="138" y="436"/>
                    </a:lnTo>
                    <a:lnTo>
                      <a:pt x="156" y="432"/>
                    </a:lnTo>
                    <a:lnTo>
                      <a:pt x="184" y="427"/>
                    </a:lnTo>
                    <a:lnTo>
                      <a:pt x="216" y="424"/>
                    </a:lnTo>
                    <a:lnTo>
                      <a:pt x="249" y="422"/>
                    </a:lnTo>
                    <a:lnTo>
                      <a:pt x="280" y="421"/>
                    </a:lnTo>
                    <a:lnTo>
                      <a:pt x="309" y="420"/>
                    </a:lnTo>
                    <a:lnTo>
                      <a:pt x="331" y="420"/>
                    </a:lnTo>
                    <a:close/>
                    <a:moveTo>
                      <a:pt x="331" y="0"/>
                    </a:moveTo>
                    <a:lnTo>
                      <a:pt x="364" y="3"/>
                    </a:lnTo>
                    <a:lnTo>
                      <a:pt x="394" y="12"/>
                    </a:lnTo>
                    <a:lnTo>
                      <a:pt x="423" y="26"/>
                    </a:lnTo>
                    <a:lnTo>
                      <a:pt x="449" y="44"/>
                    </a:lnTo>
                    <a:lnTo>
                      <a:pt x="472" y="66"/>
                    </a:lnTo>
                    <a:lnTo>
                      <a:pt x="490" y="92"/>
                    </a:lnTo>
                    <a:lnTo>
                      <a:pt x="503" y="120"/>
                    </a:lnTo>
                    <a:lnTo>
                      <a:pt x="512" y="151"/>
                    </a:lnTo>
                    <a:lnTo>
                      <a:pt x="515" y="184"/>
                    </a:lnTo>
                    <a:lnTo>
                      <a:pt x="513" y="217"/>
                    </a:lnTo>
                    <a:lnTo>
                      <a:pt x="504" y="249"/>
                    </a:lnTo>
                    <a:lnTo>
                      <a:pt x="491" y="277"/>
                    </a:lnTo>
                    <a:lnTo>
                      <a:pt x="473" y="304"/>
                    </a:lnTo>
                    <a:lnTo>
                      <a:pt x="450" y="326"/>
                    </a:lnTo>
                    <a:lnTo>
                      <a:pt x="424" y="345"/>
                    </a:lnTo>
                    <a:lnTo>
                      <a:pt x="396" y="359"/>
                    </a:lnTo>
                    <a:lnTo>
                      <a:pt x="365" y="368"/>
                    </a:lnTo>
                    <a:lnTo>
                      <a:pt x="331" y="371"/>
                    </a:lnTo>
                    <a:lnTo>
                      <a:pt x="297" y="368"/>
                    </a:lnTo>
                    <a:lnTo>
                      <a:pt x="267" y="359"/>
                    </a:lnTo>
                    <a:lnTo>
                      <a:pt x="238" y="345"/>
                    </a:lnTo>
                    <a:lnTo>
                      <a:pt x="212" y="326"/>
                    </a:lnTo>
                    <a:lnTo>
                      <a:pt x="190" y="304"/>
                    </a:lnTo>
                    <a:lnTo>
                      <a:pt x="172" y="277"/>
                    </a:lnTo>
                    <a:lnTo>
                      <a:pt x="158" y="249"/>
                    </a:lnTo>
                    <a:lnTo>
                      <a:pt x="149" y="217"/>
                    </a:lnTo>
                    <a:lnTo>
                      <a:pt x="147" y="184"/>
                    </a:lnTo>
                    <a:lnTo>
                      <a:pt x="150" y="151"/>
                    </a:lnTo>
                    <a:lnTo>
                      <a:pt x="159" y="120"/>
                    </a:lnTo>
                    <a:lnTo>
                      <a:pt x="173" y="92"/>
                    </a:lnTo>
                    <a:lnTo>
                      <a:pt x="191" y="66"/>
                    </a:lnTo>
                    <a:lnTo>
                      <a:pt x="213" y="44"/>
                    </a:lnTo>
                    <a:lnTo>
                      <a:pt x="239" y="26"/>
                    </a:lnTo>
                    <a:lnTo>
                      <a:pt x="268" y="12"/>
                    </a:lnTo>
                    <a:lnTo>
                      <a:pt x="298" y="3"/>
                    </a:lnTo>
                    <a:lnTo>
                      <a:pt x="331" y="0"/>
                    </a:lnTo>
                    <a:close/>
                  </a:path>
                </a:pathLst>
              </a:custGeom>
              <a:solidFill>
                <a:srgbClr val="8DB5CC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Calibri"/>
                  <a:buNone/>
                </a:pPr>
                <a:endParaRPr sz="16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3" name="Google Shape;753;p16"/>
              <p:cNvSpPr/>
              <p:nvPr/>
            </p:nvSpPr>
            <p:spPr>
              <a:xfrm>
                <a:off x="7961312" y="2187257"/>
                <a:ext cx="169863" cy="515938"/>
              </a:xfrm>
              <a:custGeom>
                <a:avLst/>
                <a:gdLst/>
                <a:ahLst/>
                <a:cxnLst/>
                <a:rect l="l" t="t" r="r" b="b"/>
                <a:pathLst>
                  <a:path w="749" h="2276" extrusionOk="0">
                    <a:moveTo>
                      <a:pt x="375" y="477"/>
                    </a:moveTo>
                    <a:lnTo>
                      <a:pt x="396" y="477"/>
                    </a:lnTo>
                    <a:lnTo>
                      <a:pt x="423" y="478"/>
                    </a:lnTo>
                    <a:lnTo>
                      <a:pt x="453" y="479"/>
                    </a:lnTo>
                    <a:lnTo>
                      <a:pt x="485" y="480"/>
                    </a:lnTo>
                    <a:lnTo>
                      <a:pt x="517" y="482"/>
                    </a:lnTo>
                    <a:lnTo>
                      <a:pt x="546" y="485"/>
                    </a:lnTo>
                    <a:lnTo>
                      <a:pt x="574" y="489"/>
                    </a:lnTo>
                    <a:lnTo>
                      <a:pt x="592" y="494"/>
                    </a:lnTo>
                    <a:lnTo>
                      <a:pt x="611" y="500"/>
                    </a:lnTo>
                    <a:lnTo>
                      <a:pt x="629" y="508"/>
                    </a:lnTo>
                    <a:lnTo>
                      <a:pt x="647" y="520"/>
                    </a:lnTo>
                    <a:lnTo>
                      <a:pt x="664" y="534"/>
                    </a:lnTo>
                    <a:lnTo>
                      <a:pt x="680" y="551"/>
                    </a:lnTo>
                    <a:lnTo>
                      <a:pt x="693" y="571"/>
                    </a:lnTo>
                    <a:lnTo>
                      <a:pt x="704" y="593"/>
                    </a:lnTo>
                    <a:lnTo>
                      <a:pt x="712" y="619"/>
                    </a:lnTo>
                    <a:lnTo>
                      <a:pt x="718" y="649"/>
                    </a:lnTo>
                    <a:lnTo>
                      <a:pt x="749" y="1115"/>
                    </a:lnTo>
                    <a:lnTo>
                      <a:pt x="749" y="1132"/>
                    </a:lnTo>
                    <a:lnTo>
                      <a:pt x="745" y="1150"/>
                    </a:lnTo>
                    <a:lnTo>
                      <a:pt x="738" y="1165"/>
                    </a:lnTo>
                    <a:lnTo>
                      <a:pt x="728" y="1181"/>
                    </a:lnTo>
                    <a:lnTo>
                      <a:pt x="715" y="1194"/>
                    </a:lnTo>
                    <a:lnTo>
                      <a:pt x="700" y="1204"/>
                    </a:lnTo>
                    <a:lnTo>
                      <a:pt x="682" y="1212"/>
                    </a:lnTo>
                    <a:lnTo>
                      <a:pt x="662" y="1214"/>
                    </a:lnTo>
                    <a:lnTo>
                      <a:pt x="641" y="1214"/>
                    </a:lnTo>
                    <a:lnTo>
                      <a:pt x="608" y="2204"/>
                    </a:lnTo>
                    <a:lnTo>
                      <a:pt x="605" y="2224"/>
                    </a:lnTo>
                    <a:lnTo>
                      <a:pt x="596" y="2241"/>
                    </a:lnTo>
                    <a:lnTo>
                      <a:pt x="584" y="2256"/>
                    </a:lnTo>
                    <a:lnTo>
                      <a:pt x="569" y="2266"/>
                    </a:lnTo>
                    <a:lnTo>
                      <a:pt x="552" y="2273"/>
                    </a:lnTo>
                    <a:lnTo>
                      <a:pt x="532" y="2276"/>
                    </a:lnTo>
                    <a:lnTo>
                      <a:pt x="484" y="2276"/>
                    </a:lnTo>
                    <a:lnTo>
                      <a:pt x="464" y="2273"/>
                    </a:lnTo>
                    <a:lnTo>
                      <a:pt x="446" y="2265"/>
                    </a:lnTo>
                    <a:lnTo>
                      <a:pt x="431" y="2253"/>
                    </a:lnTo>
                    <a:lnTo>
                      <a:pt x="419" y="2239"/>
                    </a:lnTo>
                    <a:lnTo>
                      <a:pt x="411" y="2221"/>
                    </a:lnTo>
                    <a:lnTo>
                      <a:pt x="408" y="2200"/>
                    </a:lnTo>
                    <a:lnTo>
                      <a:pt x="408" y="1441"/>
                    </a:lnTo>
                    <a:lnTo>
                      <a:pt x="341" y="1441"/>
                    </a:lnTo>
                    <a:lnTo>
                      <a:pt x="341" y="2200"/>
                    </a:lnTo>
                    <a:lnTo>
                      <a:pt x="338" y="2221"/>
                    </a:lnTo>
                    <a:lnTo>
                      <a:pt x="331" y="2239"/>
                    </a:lnTo>
                    <a:lnTo>
                      <a:pt x="319" y="2253"/>
                    </a:lnTo>
                    <a:lnTo>
                      <a:pt x="303" y="2265"/>
                    </a:lnTo>
                    <a:lnTo>
                      <a:pt x="286" y="2273"/>
                    </a:lnTo>
                    <a:lnTo>
                      <a:pt x="265" y="2276"/>
                    </a:lnTo>
                    <a:lnTo>
                      <a:pt x="218" y="2276"/>
                    </a:lnTo>
                    <a:lnTo>
                      <a:pt x="198" y="2273"/>
                    </a:lnTo>
                    <a:lnTo>
                      <a:pt x="181" y="2266"/>
                    </a:lnTo>
                    <a:lnTo>
                      <a:pt x="166" y="2256"/>
                    </a:lnTo>
                    <a:lnTo>
                      <a:pt x="153" y="2241"/>
                    </a:lnTo>
                    <a:lnTo>
                      <a:pt x="146" y="2224"/>
                    </a:lnTo>
                    <a:lnTo>
                      <a:pt x="142" y="2204"/>
                    </a:lnTo>
                    <a:lnTo>
                      <a:pt x="108" y="1214"/>
                    </a:lnTo>
                    <a:lnTo>
                      <a:pt x="89" y="1214"/>
                    </a:lnTo>
                    <a:lnTo>
                      <a:pt x="68" y="1212"/>
                    </a:lnTo>
                    <a:lnTo>
                      <a:pt x="50" y="1204"/>
                    </a:lnTo>
                    <a:lnTo>
                      <a:pt x="34" y="1194"/>
                    </a:lnTo>
                    <a:lnTo>
                      <a:pt x="21" y="1181"/>
                    </a:lnTo>
                    <a:lnTo>
                      <a:pt x="12" y="1165"/>
                    </a:lnTo>
                    <a:lnTo>
                      <a:pt x="5" y="1148"/>
                    </a:lnTo>
                    <a:lnTo>
                      <a:pt x="0" y="1132"/>
                    </a:lnTo>
                    <a:lnTo>
                      <a:pt x="0" y="1115"/>
                    </a:lnTo>
                    <a:lnTo>
                      <a:pt x="33" y="649"/>
                    </a:lnTo>
                    <a:lnTo>
                      <a:pt x="37" y="619"/>
                    </a:lnTo>
                    <a:lnTo>
                      <a:pt x="46" y="593"/>
                    </a:lnTo>
                    <a:lnTo>
                      <a:pt x="56" y="571"/>
                    </a:lnTo>
                    <a:lnTo>
                      <a:pt x="70" y="551"/>
                    </a:lnTo>
                    <a:lnTo>
                      <a:pt x="86" y="534"/>
                    </a:lnTo>
                    <a:lnTo>
                      <a:pt x="103" y="520"/>
                    </a:lnTo>
                    <a:lnTo>
                      <a:pt x="121" y="508"/>
                    </a:lnTo>
                    <a:lnTo>
                      <a:pt x="140" y="500"/>
                    </a:lnTo>
                    <a:lnTo>
                      <a:pt x="158" y="494"/>
                    </a:lnTo>
                    <a:lnTo>
                      <a:pt x="176" y="489"/>
                    </a:lnTo>
                    <a:lnTo>
                      <a:pt x="203" y="485"/>
                    </a:lnTo>
                    <a:lnTo>
                      <a:pt x="233" y="482"/>
                    </a:lnTo>
                    <a:lnTo>
                      <a:pt x="265" y="480"/>
                    </a:lnTo>
                    <a:lnTo>
                      <a:pt x="297" y="479"/>
                    </a:lnTo>
                    <a:lnTo>
                      <a:pt x="327" y="478"/>
                    </a:lnTo>
                    <a:lnTo>
                      <a:pt x="353" y="477"/>
                    </a:lnTo>
                    <a:lnTo>
                      <a:pt x="375" y="477"/>
                    </a:lnTo>
                    <a:close/>
                    <a:moveTo>
                      <a:pt x="375" y="0"/>
                    </a:moveTo>
                    <a:lnTo>
                      <a:pt x="408" y="3"/>
                    </a:lnTo>
                    <a:lnTo>
                      <a:pt x="441" y="11"/>
                    </a:lnTo>
                    <a:lnTo>
                      <a:pt x="470" y="23"/>
                    </a:lnTo>
                    <a:lnTo>
                      <a:pt x="498" y="40"/>
                    </a:lnTo>
                    <a:lnTo>
                      <a:pt x="522" y="61"/>
                    </a:lnTo>
                    <a:lnTo>
                      <a:pt x="542" y="86"/>
                    </a:lnTo>
                    <a:lnTo>
                      <a:pt x="560" y="113"/>
                    </a:lnTo>
                    <a:lnTo>
                      <a:pt x="573" y="143"/>
                    </a:lnTo>
                    <a:lnTo>
                      <a:pt x="580" y="174"/>
                    </a:lnTo>
                    <a:lnTo>
                      <a:pt x="583" y="208"/>
                    </a:lnTo>
                    <a:lnTo>
                      <a:pt x="581" y="243"/>
                    </a:lnTo>
                    <a:lnTo>
                      <a:pt x="574" y="275"/>
                    </a:lnTo>
                    <a:lnTo>
                      <a:pt x="561" y="305"/>
                    </a:lnTo>
                    <a:lnTo>
                      <a:pt x="544" y="333"/>
                    </a:lnTo>
                    <a:lnTo>
                      <a:pt x="523" y="358"/>
                    </a:lnTo>
                    <a:lnTo>
                      <a:pt x="499" y="379"/>
                    </a:lnTo>
                    <a:lnTo>
                      <a:pt x="471" y="396"/>
                    </a:lnTo>
                    <a:lnTo>
                      <a:pt x="442" y="410"/>
                    </a:lnTo>
                    <a:lnTo>
                      <a:pt x="409" y="419"/>
                    </a:lnTo>
                    <a:lnTo>
                      <a:pt x="375" y="421"/>
                    </a:lnTo>
                    <a:lnTo>
                      <a:pt x="340" y="419"/>
                    </a:lnTo>
                    <a:lnTo>
                      <a:pt x="309" y="410"/>
                    </a:lnTo>
                    <a:lnTo>
                      <a:pt x="278" y="396"/>
                    </a:lnTo>
                    <a:lnTo>
                      <a:pt x="251" y="379"/>
                    </a:lnTo>
                    <a:lnTo>
                      <a:pt x="226" y="358"/>
                    </a:lnTo>
                    <a:lnTo>
                      <a:pt x="205" y="333"/>
                    </a:lnTo>
                    <a:lnTo>
                      <a:pt x="188" y="305"/>
                    </a:lnTo>
                    <a:lnTo>
                      <a:pt x="177" y="275"/>
                    </a:lnTo>
                    <a:lnTo>
                      <a:pt x="168" y="243"/>
                    </a:lnTo>
                    <a:lnTo>
                      <a:pt x="166" y="208"/>
                    </a:lnTo>
                    <a:lnTo>
                      <a:pt x="169" y="174"/>
                    </a:lnTo>
                    <a:lnTo>
                      <a:pt x="177" y="143"/>
                    </a:lnTo>
                    <a:lnTo>
                      <a:pt x="190" y="113"/>
                    </a:lnTo>
                    <a:lnTo>
                      <a:pt x="207" y="86"/>
                    </a:lnTo>
                    <a:lnTo>
                      <a:pt x="227" y="61"/>
                    </a:lnTo>
                    <a:lnTo>
                      <a:pt x="252" y="40"/>
                    </a:lnTo>
                    <a:lnTo>
                      <a:pt x="279" y="23"/>
                    </a:lnTo>
                    <a:lnTo>
                      <a:pt x="309" y="11"/>
                    </a:lnTo>
                    <a:lnTo>
                      <a:pt x="341" y="3"/>
                    </a:lnTo>
                    <a:lnTo>
                      <a:pt x="375" y="0"/>
                    </a:lnTo>
                    <a:close/>
                  </a:path>
                </a:pathLst>
              </a:custGeom>
              <a:solidFill>
                <a:srgbClr val="8DB5CC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Calibri"/>
                  <a:buNone/>
                </a:pPr>
                <a:endParaRPr sz="16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754" name="Google Shape;754;p16"/>
            <p:cNvSpPr/>
            <p:nvPr/>
          </p:nvSpPr>
          <p:spPr>
            <a:xfrm>
              <a:off x="8034195" y="1561794"/>
              <a:ext cx="186340" cy="140730"/>
            </a:xfrm>
            <a:custGeom>
              <a:avLst/>
              <a:gdLst/>
              <a:ahLst/>
              <a:cxnLst/>
              <a:rect l="l" t="t" r="r" b="b"/>
              <a:pathLst>
                <a:path w="210430" h="158923" extrusionOk="0">
                  <a:moveTo>
                    <a:pt x="105215" y="0"/>
                  </a:moveTo>
                  <a:cubicBezTo>
                    <a:pt x="163324" y="0"/>
                    <a:pt x="210430" y="32649"/>
                    <a:pt x="210430" y="72923"/>
                  </a:cubicBezTo>
                  <a:cubicBezTo>
                    <a:pt x="210430" y="113197"/>
                    <a:pt x="163324" y="145846"/>
                    <a:pt x="105215" y="145846"/>
                  </a:cubicBezTo>
                  <a:cubicBezTo>
                    <a:pt x="90688" y="145846"/>
                    <a:pt x="76848" y="143806"/>
                    <a:pt x="64261" y="140115"/>
                  </a:cubicBezTo>
                  <a:lnTo>
                    <a:pt x="62734" y="139402"/>
                  </a:lnTo>
                  <a:lnTo>
                    <a:pt x="16503" y="158923"/>
                  </a:lnTo>
                  <a:lnTo>
                    <a:pt x="35970" y="126896"/>
                  </a:lnTo>
                  <a:lnTo>
                    <a:pt x="30817" y="124487"/>
                  </a:lnTo>
                  <a:cubicBezTo>
                    <a:pt x="11777" y="111291"/>
                    <a:pt x="0" y="93060"/>
                    <a:pt x="0" y="72923"/>
                  </a:cubicBezTo>
                  <a:cubicBezTo>
                    <a:pt x="0" y="32649"/>
                    <a:pt x="47106" y="0"/>
                    <a:pt x="105215" y="0"/>
                  </a:cubicBezTo>
                  <a:close/>
                </a:path>
              </a:pathLst>
            </a:custGeom>
            <a:solidFill>
              <a:srgbClr val="8DB5CC">
                <a:alpha val="6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Calibri"/>
                <a:buNone/>
              </a:pPr>
              <a:endParaRPr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55" name="Google Shape;755;p16"/>
          <p:cNvSpPr/>
          <p:nvPr/>
        </p:nvSpPr>
        <p:spPr>
          <a:xfrm rot="10800000">
            <a:off x="9000015" y="3150131"/>
            <a:ext cx="1463040" cy="1463040"/>
          </a:xfrm>
          <a:prstGeom prst="ellipse">
            <a:avLst/>
          </a:prstGeom>
          <a:solidFill>
            <a:srgbClr val="178DCD"/>
          </a:solidFill>
          <a:ln w="12700" cap="flat" cmpd="sng">
            <a:solidFill>
              <a:schemeClr val="accent4">
                <a:alpha val="60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00" tIns="45700" rIns="91400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libri"/>
              <a:buNone/>
            </a:pP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6" name="Google Shape;756;p16"/>
          <p:cNvSpPr txBox="1"/>
          <p:nvPr/>
        </p:nvSpPr>
        <p:spPr>
          <a:xfrm>
            <a:off x="9045914" y="3322983"/>
            <a:ext cx="1371243" cy="461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243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Sharing &amp; Collaboration</a:t>
            </a:r>
            <a:endParaRPr/>
          </a:p>
        </p:txBody>
      </p:sp>
      <p:sp>
        <p:nvSpPr>
          <p:cNvPr id="757" name="Google Shape;757;p16"/>
          <p:cNvSpPr/>
          <p:nvPr/>
        </p:nvSpPr>
        <p:spPr>
          <a:xfrm>
            <a:off x="9419538" y="3803895"/>
            <a:ext cx="623993" cy="640080"/>
          </a:xfrm>
          <a:custGeom>
            <a:avLst/>
            <a:gdLst/>
            <a:ahLst/>
            <a:cxnLst/>
            <a:rect l="l" t="t" r="r" b="b"/>
            <a:pathLst>
              <a:path w="6374" h="6484" extrusionOk="0">
                <a:moveTo>
                  <a:pt x="6300" y="4449"/>
                </a:moveTo>
                <a:cubicBezTo>
                  <a:pt x="6277" y="4181"/>
                  <a:pt x="6118" y="4021"/>
                  <a:pt x="5950" y="3944"/>
                </a:cubicBezTo>
                <a:cubicBezTo>
                  <a:pt x="6006" y="3844"/>
                  <a:pt x="6041" y="3729"/>
                  <a:pt x="6040" y="3606"/>
                </a:cubicBezTo>
                <a:cubicBezTo>
                  <a:pt x="6037" y="3358"/>
                  <a:pt x="5897" y="3142"/>
                  <a:pt x="5693" y="3025"/>
                </a:cubicBezTo>
                <a:cubicBezTo>
                  <a:pt x="5712" y="2967"/>
                  <a:pt x="5713" y="2903"/>
                  <a:pt x="5690" y="2844"/>
                </a:cubicBezTo>
                <a:cubicBezTo>
                  <a:pt x="5432" y="2187"/>
                  <a:pt x="4913" y="1650"/>
                  <a:pt x="4267" y="1370"/>
                </a:cubicBezTo>
                <a:cubicBezTo>
                  <a:pt x="4233" y="1355"/>
                  <a:pt x="4197" y="1348"/>
                  <a:pt x="4161" y="1348"/>
                </a:cubicBezTo>
                <a:cubicBezTo>
                  <a:pt x="4131" y="1348"/>
                  <a:pt x="4100" y="1354"/>
                  <a:pt x="4071" y="1365"/>
                </a:cubicBezTo>
                <a:cubicBezTo>
                  <a:pt x="3988" y="1235"/>
                  <a:pt x="3864" y="1154"/>
                  <a:pt x="3743" y="1115"/>
                </a:cubicBezTo>
                <a:cubicBezTo>
                  <a:pt x="3845" y="995"/>
                  <a:pt x="3908" y="842"/>
                  <a:pt x="3906" y="673"/>
                </a:cubicBezTo>
                <a:cubicBezTo>
                  <a:pt x="3903" y="305"/>
                  <a:pt x="3601" y="3"/>
                  <a:pt x="3228" y="0"/>
                </a:cubicBezTo>
                <a:cubicBezTo>
                  <a:pt x="2860" y="3"/>
                  <a:pt x="2558" y="305"/>
                  <a:pt x="2555" y="673"/>
                </a:cubicBezTo>
                <a:cubicBezTo>
                  <a:pt x="2553" y="842"/>
                  <a:pt x="2616" y="995"/>
                  <a:pt x="2718" y="1115"/>
                </a:cubicBezTo>
                <a:cubicBezTo>
                  <a:pt x="2602" y="1152"/>
                  <a:pt x="2483" y="1228"/>
                  <a:pt x="2400" y="1349"/>
                </a:cubicBezTo>
                <a:cubicBezTo>
                  <a:pt x="2369" y="1336"/>
                  <a:pt x="2336" y="1329"/>
                  <a:pt x="2303" y="1329"/>
                </a:cubicBezTo>
                <a:cubicBezTo>
                  <a:pt x="2269" y="1329"/>
                  <a:pt x="2235" y="1335"/>
                  <a:pt x="2202" y="1348"/>
                </a:cubicBezTo>
                <a:cubicBezTo>
                  <a:pt x="1533" y="1622"/>
                  <a:pt x="996" y="2164"/>
                  <a:pt x="730" y="2838"/>
                </a:cubicBezTo>
                <a:cubicBezTo>
                  <a:pt x="709" y="2891"/>
                  <a:pt x="708" y="2949"/>
                  <a:pt x="721" y="3002"/>
                </a:cubicBezTo>
                <a:cubicBezTo>
                  <a:pt x="496" y="3112"/>
                  <a:pt x="337" y="3341"/>
                  <a:pt x="335" y="3606"/>
                </a:cubicBezTo>
                <a:cubicBezTo>
                  <a:pt x="334" y="3729"/>
                  <a:pt x="368" y="3844"/>
                  <a:pt x="425" y="3944"/>
                </a:cubicBezTo>
                <a:cubicBezTo>
                  <a:pt x="256" y="4021"/>
                  <a:pt x="97" y="4182"/>
                  <a:pt x="74" y="4454"/>
                </a:cubicBezTo>
                <a:cubicBezTo>
                  <a:pt x="10" y="5366"/>
                  <a:pt x="10" y="5366"/>
                  <a:pt x="10" y="5366"/>
                </a:cubicBezTo>
                <a:cubicBezTo>
                  <a:pt x="0" y="5502"/>
                  <a:pt x="55" y="5632"/>
                  <a:pt x="149" y="5722"/>
                </a:cubicBezTo>
                <a:cubicBezTo>
                  <a:pt x="149" y="5816"/>
                  <a:pt x="149" y="5816"/>
                  <a:pt x="149" y="5816"/>
                </a:cubicBezTo>
                <a:cubicBezTo>
                  <a:pt x="149" y="6037"/>
                  <a:pt x="329" y="6217"/>
                  <a:pt x="550" y="6217"/>
                </a:cubicBezTo>
                <a:cubicBezTo>
                  <a:pt x="1471" y="6217"/>
                  <a:pt x="1471" y="6217"/>
                  <a:pt x="1471" y="6217"/>
                </a:cubicBezTo>
                <a:cubicBezTo>
                  <a:pt x="1596" y="6217"/>
                  <a:pt x="1707" y="6158"/>
                  <a:pt x="1781" y="6067"/>
                </a:cubicBezTo>
                <a:cubicBezTo>
                  <a:pt x="2208" y="6339"/>
                  <a:pt x="2700" y="6484"/>
                  <a:pt x="3209" y="6484"/>
                </a:cubicBezTo>
                <a:cubicBezTo>
                  <a:pt x="3703" y="6484"/>
                  <a:pt x="4185" y="6345"/>
                  <a:pt x="4607" y="6084"/>
                </a:cubicBezTo>
                <a:cubicBezTo>
                  <a:pt x="4681" y="6165"/>
                  <a:pt x="4786" y="6217"/>
                  <a:pt x="4904" y="6217"/>
                </a:cubicBezTo>
                <a:cubicBezTo>
                  <a:pt x="5824" y="6217"/>
                  <a:pt x="5824" y="6217"/>
                  <a:pt x="5824" y="6217"/>
                </a:cubicBezTo>
                <a:cubicBezTo>
                  <a:pt x="6045" y="6217"/>
                  <a:pt x="6225" y="6037"/>
                  <a:pt x="6225" y="5816"/>
                </a:cubicBezTo>
                <a:cubicBezTo>
                  <a:pt x="6225" y="5722"/>
                  <a:pt x="6225" y="5722"/>
                  <a:pt x="6225" y="5722"/>
                </a:cubicBezTo>
                <a:cubicBezTo>
                  <a:pt x="6319" y="5632"/>
                  <a:pt x="6374" y="5502"/>
                  <a:pt x="6365" y="5366"/>
                </a:cubicBezTo>
                <a:lnTo>
                  <a:pt x="6300" y="4449"/>
                </a:lnTo>
                <a:close/>
                <a:moveTo>
                  <a:pt x="3209" y="5684"/>
                </a:moveTo>
                <a:cubicBezTo>
                  <a:pt x="2823" y="5684"/>
                  <a:pt x="2452" y="5565"/>
                  <a:pt x="2135" y="5341"/>
                </a:cubicBezTo>
                <a:cubicBezTo>
                  <a:pt x="2096" y="5314"/>
                  <a:pt x="2052" y="5300"/>
                  <a:pt x="2006" y="5296"/>
                </a:cubicBezTo>
                <a:cubicBezTo>
                  <a:pt x="1947" y="4449"/>
                  <a:pt x="1947" y="4449"/>
                  <a:pt x="1947" y="4449"/>
                </a:cubicBezTo>
                <a:cubicBezTo>
                  <a:pt x="1924" y="4181"/>
                  <a:pt x="1765" y="4021"/>
                  <a:pt x="1596" y="3944"/>
                </a:cubicBezTo>
                <a:cubicBezTo>
                  <a:pt x="1653" y="3844"/>
                  <a:pt x="1687" y="3729"/>
                  <a:pt x="1686" y="3606"/>
                </a:cubicBezTo>
                <a:cubicBezTo>
                  <a:pt x="1685" y="3415"/>
                  <a:pt x="1601" y="3243"/>
                  <a:pt x="1470" y="3120"/>
                </a:cubicBezTo>
                <a:cubicBezTo>
                  <a:pt x="1478" y="3108"/>
                  <a:pt x="1486" y="3098"/>
                  <a:pt x="1492" y="3085"/>
                </a:cubicBezTo>
                <a:cubicBezTo>
                  <a:pt x="1647" y="2722"/>
                  <a:pt x="1915" y="2419"/>
                  <a:pt x="2254" y="2217"/>
                </a:cubicBezTo>
                <a:cubicBezTo>
                  <a:pt x="2230" y="2567"/>
                  <a:pt x="2230" y="2567"/>
                  <a:pt x="2230" y="2567"/>
                </a:cubicBezTo>
                <a:cubicBezTo>
                  <a:pt x="2220" y="2702"/>
                  <a:pt x="2276" y="2832"/>
                  <a:pt x="2369" y="2922"/>
                </a:cubicBezTo>
                <a:cubicBezTo>
                  <a:pt x="2369" y="3016"/>
                  <a:pt x="2369" y="3016"/>
                  <a:pt x="2369" y="3016"/>
                </a:cubicBezTo>
                <a:cubicBezTo>
                  <a:pt x="2369" y="3237"/>
                  <a:pt x="2549" y="3417"/>
                  <a:pt x="2770" y="3417"/>
                </a:cubicBezTo>
                <a:cubicBezTo>
                  <a:pt x="3691" y="3417"/>
                  <a:pt x="3691" y="3417"/>
                  <a:pt x="3691" y="3417"/>
                </a:cubicBezTo>
                <a:cubicBezTo>
                  <a:pt x="3912" y="3417"/>
                  <a:pt x="4092" y="3237"/>
                  <a:pt x="4092" y="3016"/>
                </a:cubicBezTo>
                <a:cubicBezTo>
                  <a:pt x="4092" y="2922"/>
                  <a:pt x="4092" y="2922"/>
                  <a:pt x="4092" y="2922"/>
                </a:cubicBezTo>
                <a:cubicBezTo>
                  <a:pt x="4185" y="2832"/>
                  <a:pt x="4241" y="2702"/>
                  <a:pt x="4231" y="2566"/>
                </a:cubicBezTo>
                <a:cubicBezTo>
                  <a:pt x="4209" y="2244"/>
                  <a:pt x="4209" y="2244"/>
                  <a:pt x="4209" y="2244"/>
                </a:cubicBezTo>
                <a:cubicBezTo>
                  <a:pt x="4522" y="2444"/>
                  <a:pt x="4771" y="2733"/>
                  <a:pt x="4920" y="3074"/>
                </a:cubicBezTo>
                <a:cubicBezTo>
                  <a:pt x="4923" y="3082"/>
                  <a:pt x="4929" y="3088"/>
                  <a:pt x="4933" y="3095"/>
                </a:cubicBezTo>
                <a:cubicBezTo>
                  <a:pt x="4786" y="3219"/>
                  <a:pt x="4690" y="3401"/>
                  <a:pt x="4688" y="3606"/>
                </a:cubicBezTo>
                <a:cubicBezTo>
                  <a:pt x="4687" y="3729"/>
                  <a:pt x="4721" y="3844"/>
                  <a:pt x="4778" y="3944"/>
                </a:cubicBezTo>
                <a:cubicBezTo>
                  <a:pt x="4610" y="4021"/>
                  <a:pt x="4451" y="4182"/>
                  <a:pt x="4427" y="4454"/>
                </a:cubicBezTo>
                <a:cubicBezTo>
                  <a:pt x="4366" y="5321"/>
                  <a:pt x="4366" y="5321"/>
                  <a:pt x="4366" y="5321"/>
                </a:cubicBezTo>
                <a:cubicBezTo>
                  <a:pt x="4327" y="5327"/>
                  <a:pt x="4289" y="5339"/>
                  <a:pt x="4255" y="5362"/>
                </a:cubicBezTo>
                <a:cubicBezTo>
                  <a:pt x="3945" y="5572"/>
                  <a:pt x="3583" y="5684"/>
                  <a:pt x="3209" y="5684"/>
                </a:cubicBez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8" name="Google Shape;758;p16"/>
          <p:cNvSpPr/>
          <p:nvPr/>
        </p:nvSpPr>
        <p:spPr>
          <a:xfrm>
            <a:off x="9445677" y="3961402"/>
            <a:ext cx="571714" cy="456434"/>
          </a:xfrm>
          <a:custGeom>
            <a:avLst/>
            <a:gdLst/>
            <a:ahLst/>
            <a:cxnLst/>
            <a:rect l="l" t="t" r="r" b="b"/>
            <a:pathLst>
              <a:path w="5834" h="4622" extrusionOk="0">
                <a:moveTo>
                  <a:pt x="3891" y="20"/>
                </a:moveTo>
                <a:cubicBezTo>
                  <a:pt x="4476" y="273"/>
                  <a:pt x="4938" y="752"/>
                  <a:pt x="5172" y="1347"/>
                </a:cubicBezTo>
                <a:cubicBezTo>
                  <a:pt x="5145" y="1343"/>
                  <a:pt x="5119" y="1338"/>
                  <a:pt x="5091" y="1338"/>
                </a:cubicBezTo>
                <a:cubicBezTo>
                  <a:pt x="5023" y="1338"/>
                  <a:pt x="4957" y="1353"/>
                  <a:pt x="4894" y="1373"/>
                </a:cubicBezTo>
                <a:cubicBezTo>
                  <a:pt x="4698" y="922"/>
                  <a:pt x="4350" y="553"/>
                  <a:pt x="3916" y="328"/>
                </a:cubicBezTo>
                <a:cubicBezTo>
                  <a:pt x="3897" y="54"/>
                  <a:pt x="3897" y="54"/>
                  <a:pt x="3897" y="54"/>
                </a:cubicBezTo>
                <a:cubicBezTo>
                  <a:pt x="3896" y="42"/>
                  <a:pt x="3893" y="31"/>
                  <a:pt x="3891" y="20"/>
                </a:cubicBezTo>
                <a:close/>
                <a:moveTo>
                  <a:pt x="738" y="1338"/>
                </a:moveTo>
                <a:cubicBezTo>
                  <a:pt x="822" y="1339"/>
                  <a:pt x="902" y="1356"/>
                  <a:pt x="977" y="1385"/>
                </a:cubicBezTo>
                <a:cubicBezTo>
                  <a:pt x="1179" y="913"/>
                  <a:pt x="1547" y="531"/>
                  <a:pt x="2006" y="306"/>
                </a:cubicBezTo>
                <a:cubicBezTo>
                  <a:pt x="2024" y="59"/>
                  <a:pt x="2024" y="59"/>
                  <a:pt x="2024" y="59"/>
                </a:cubicBezTo>
                <a:cubicBezTo>
                  <a:pt x="2026" y="38"/>
                  <a:pt x="2030" y="19"/>
                  <a:pt x="2033" y="0"/>
                </a:cubicBezTo>
                <a:cubicBezTo>
                  <a:pt x="1428" y="247"/>
                  <a:pt x="948" y="733"/>
                  <a:pt x="708" y="1341"/>
                </a:cubicBezTo>
                <a:cubicBezTo>
                  <a:pt x="718" y="1341"/>
                  <a:pt x="728" y="1338"/>
                  <a:pt x="738" y="1338"/>
                </a:cubicBezTo>
                <a:close/>
                <a:moveTo>
                  <a:pt x="4232" y="4221"/>
                </a:moveTo>
                <a:cubicBezTo>
                  <a:pt x="4232" y="4127"/>
                  <a:pt x="4232" y="4127"/>
                  <a:pt x="4232" y="4127"/>
                </a:cubicBezTo>
                <a:cubicBezTo>
                  <a:pt x="4191" y="4087"/>
                  <a:pt x="4159" y="4039"/>
                  <a:pt x="4135" y="3987"/>
                </a:cubicBezTo>
                <a:cubicBezTo>
                  <a:pt x="3794" y="4219"/>
                  <a:pt x="3382" y="4355"/>
                  <a:pt x="2939" y="4355"/>
                </a:cubicBezTo>
                <a:cubicBezTo>
                  <a:pt x="2481" y="4355"/>
                  <a:pt x="2058" y="4209"/>
                  <a:pt x="1711" y="3964"/>
                </a:cubicBezTo>
                <a:cubicBezTo>
                  <a:pt x="1687" y="4025"/>
                  <a:pt x="1649" y="4081"/>
                  <a:pt x="1602" y="4127"/>
                </a:cubicBezTo>
                <a:cubicBezTo>
                  <a:pt x="1602" y="4215"/>
                  <a:pt x="1602" y="4215"/>
                  <a:pt x="1602" y="4215"/>
                </a:cubicBezTo>
                <a:cubicBezTo>
                  <a:pt x="1984" y="4472"/>
                  <a:pt x="2444" y="4622"/>
                  <a:pt x="2939" y="4622"/>
                </a:cubicBezTo>
                <a:cubicBezTo>
                  <a:pt x="3416" y="4622"/>
                  <a:pt x="3860" y="4481"/>
                  <a:pt x="4234" y="4240"/>
                </a:cubicBezTo>
                <a:cubicBezTo>
                  <a:pt x="4234" y="4234"/>
                  <a:pt x="4232" y="4227"/>
                  <a:pt x="4232" y="4221"/>
                </a:cubicBezTo>
                <a:close/>
                <a:moveTo>
                  <a:pt x="740" y="2430"/>
                </a:moveTo>
                <a:cubicBezTo>
                  <a:pt x="968" y="2428"/>
                  <a:pt x="1152" y="2242"/>
                  <a:pt x="1150" y="2014"/>
                </a:cubicBezTo>
                <a:cubicBezTo>
                  <a:pt x="1148" y="1788"/>
                  <a:pt x="965" y="1606"/>
                  <a:pt x="740" y="1605"/>
                </a:cubicBezTo>
                <a:cubicBezTo>
                  <a:pt x="516" y="1606"/>
                  <a:pt x="333" y="1788"/>
                  <a:pt x="331" y="2014"/>
                </a:cubicBezTo>
                <a:cubicBezTo>
                  <a:pt x="329" y="2242"/>
                  <a:pt x="513" y="2428"/>
                  <a:pt x="740" y="2430"/>
                </a:cubicBezTo>
                <a:close/>
                <a:moveTo>
                  <a:pt x="1411" y="2877"/>
                </a:moveTo>
                <a:cubicBezTo>
                  <a:pt x="1393" y="2671"/>
                  <a:pt x="1245" y="2584"/>
                  <a:pt x="1130" y="2564"/>
                </a:cubicBezTo>
                <a:cubicBezTo>
                  <a:pt x="1017" y="2543"/>
                  <a:pt x="825" y="2539"/>
                  <a:pt x="740" y="2539"/>
                </a:cubicBezTo>
                <a:cubicBezTo>
                  <a:pt x="656" y="2539"/>
                  <a:pt x="464" y="2543"/>
                  <a:pt x="350" y="2564"/>
                </a:cubicBezTo>
                <a:cubicBezTo>
                  <a:pt x="235" y="2584"/>
                  <a:pt x="87" y="2671"/>
                  <a:pt x="70" y="2877"/>
                </a:cubicBezTo>
                <a:cubicBezTo>
                  <a:pt x="6" y="3790"/>
                  <a:pt x="6" y="3790"/>
                  <a:pt x="6" y="3790"/>
                </a:cubicBezTo>
                <a:cubicBezTo>
                  <a:pt x="0" y="3868"/>
                  <a:pt x="54" y="3961"/>
                  <a:pt x="146" y="3980"/>
                </a:cubicBezTo>
                <a:cubicBezTo>
                  <a:pt x="146" y="4221"/>
                  <a:pt x="146" y="4221"/>
                  <a:pt x="146" y="4221"/>
                </a:cubicBezTo>
                <a:cubicBezTo>
                  <a:pt x="146" y="4295"/>
                  <a:pt x="206" y="4355"/>
                  <a:pt x="280" y="4355"/>
                </a:cubicBezTo>
                <a:cubicBezTo>
                  <a:pt x="1201" y="4355"/>
                  <a:pt x="1201" y="4355"/>
                  <a:pt x="1201" y="4355"/>
                </a:cubicBezTo>
                <a:cubicBezTo>
                  <a:pt x="1275" y="4355"/>
                  <a:pt x="1335" y="4295"/>
                  <a:pt x="1335" y="4221"/>
                </a:cubicBezTo>
                <a:cubicBezTo>
                  <a:pt x="1335" y="3980"/>
                  <a:pt x="1335" y="3980"/>
                  <a:pt x="1335" y="3980"/>
                </a:cubicBezTo>
                <a:cubicBezTo>
                  <a:pt x="1426" y="3961"/>
                  <a:pt x="1481" y="3869"/>
                  <a:pt x="1475" y="3790"/>
                </a:cubicBezTo>
                <a:lnTo>
                  <a:pt x="1411" y="2877"/>
                </a:lnTo>
                <a:close/>
                <a:moveTo>
                  <a:pt x="5094" y="2430"/>
                </a:moveTo>
                <a:cubicBezTo>
                  <a:pt x="4866" y="2428"/>
                  <a:pt x="4683" y="2242"/>
                  <a:pt x="4685" y="2014"/>
                </a:cubicBezTo>
                <a:cubicBezTo>
                  <a:pt x="4687" y="1788"/>
                  <a:pt x="4869" y="1606"/>
                  <a:pt x="5094" y="1605"/>
                </a:cubicBezTo>
                <a:cubicBezTo>
                  <a:pt x="5318" y="1606"/>
                  <a:pt x="5501" y="1788"/>
                  <a:pt x="5503" y="2014"/>
                </a:cubicBezTo>
                <a:cubicBezTo>
                  <a:pt x="5505" y="2242"/>
                  <a:pt x="5322" y="2428"/>
                  <a:pt x="5094" y="2430"/>
                </a:cubicBezTo>
                <a:close/>
                <a:moveTo>
                  <a:pt x="4423" y="2877"/>
                </a:moveTo>
                <a:cubicBezTo>
                  <a:pt x="4441" y="2671"/>
                  <a:pt x="4589" y="2584"/>
                  <a:pt x="4704" y="2564"/>
                </a:cubicBezTo>
                <a:cubicBezTo>
                  <a:pt x="4818" y="2543"/>
                  <a:pt x="5009" y="2539"/>
                  <a:pt x="5094" y="2539"/>
                </a:cubicBezTo>
                <a:cubicBezTo>
                  <a:pt x="5178" y="2539"/>
                  <a:pt x="5370" y="2543"/>
                  <a:pt x="5484" y="2564"/>
                </a:cubicBezTo>
                <a:cubicBezTo>
                  <a:pt x="5599" y="2584"/>
                  <a:pt x="5747" y="2671"/>
                  <a:pt x="5765" y="2877"/>
                </a:cubicBezTo>
                <a:cubicBezTo>
                  <a:pt x="5829" y="3790"/>
                  <a:pt x="5829" y="3790"/>
                  <a:pt x="5829" y="3790"/>
                </a:cubicBezTo>
                <a:cubicBezTo>
                  <a:pt x="5834" y="3868"/>
                  <a:pt x="5780" y="3961"/>
                  <a:pt x="5689" y="3980"/>
                </a:cubicBezTo>
                <a:cubicBezTo>
                  <a:pt x="5689" y="4221"/>
                  <a:pt x="5689" y="4221"/>
                  <a:pt x="5689" y="4221"/>
                </a:cubicBezTo>
                <a:cubicBezTo>
                  <a:pt x="5689" y="4295"/>
                  <a:pt x="5628" y="4355"/>
                  <a:pt x="5554" y="4355"/>
                </a:cubicBezTo>
                <a:cubicBezTo>
                  <a:pt x="4634" y="4355"/>
                  <a:pt x="4634" y="4355"/>
                  <a:pt x="4634" y="4355"/>
                </a:cubicBezTo>
                <a:cubicBezTo>
                  <a:pt x="4559" y="4355"/>
                  <a:pt x="4499" y="4295"/>
                  <a:pt x="4499" y="4221"/>
                </a:cubicBezTo>
                <a:cubicBezTo>
                  <a:pt x="4499" y="3980"/>
                  <a:pt x="4499" y="3980"/>
                  <a:pt x="4499" y="3980"/>
                </a:cubicBezTo>
                <a:cubicBezTo>
                  <a:pt x="4408" y="3961"/>
                  <a:pt x="4354" y="3869"/>
                  <a:pt x="4359" y="3790"/>
                </a:cubicBezTo>
                <a:lnTo>
                  <a:pt x="4423" y="2877"/>
                </a:lnTo>
                <a:close/>
              </a:path>
            </a:pathLst>
          </a:custGeom>
          <a:solidFill>
            <a:srgbClr val="6CABC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9" name="Google Shape;759;p16"/>
          <p:cNvSpPr/>
          <p:nvPr/>
        </p:nvSpPr>
        <p:spPr>
          <a:xfrm>
            <a:off x="9663505" y="3830035"/>
            <a:ext cx="144772" cy="284852"/>
          </a:xfrm>
          <a:custGeom>
            <a:avLst/>
            <a:gdLst/>
            <a:ahLst/>
            <a:cxnLst/>
            <a:rect l="l" t="t" r="r" b="b"/>
            <a:pathLst>
              <a:path w="1481" h="2884" extrusionOk="0">
                <a:moveTo>
                  <a:pt x="1150" y="409"/>
                </a:moveTo>
                <a:cubicBezTo>
                  <a:pt x="1148" y="184"/>
                  <a:pt x="965" y="2"/>
                  <a:pt x="740" y="0"/>
                </a:cubicBezTo>
                <a:cubicBezTo>
                  <a:pt x="516" y="2"/>
                  <a:pt x="333" y="184"/>
                  <a:pt x="331" y="409"/>
                </a:cubicBezTo>
                <a:cubicBezTo>
                  <a:pt x="329" y="637"/>
                  <a:pt x="513" y="824"/>
                  <a:pt x="740" y="826"/>
                </a:cubicBezTo>
                <a:cubicBezTo>
                  <a:pt x="968" y="824"/>
                  <a:pt x="1152" y="637"/>
                  <a:pt x="1150" y="409"/>
                </a:cubicBezTo>
                <a:close/>
                <a:moveTo>
                  <a:pt x="6" y="2319"/>
                </a:moveTo>
                <a:cubicBezTo>
                  <a:pt x="0" y="2398"/>
                  <a:pt x="55" y="2490"/>
                  <a:pt x="146" y="2509"/>
                </a:cubicBezTo>
                <a:cubicBezTo>
                  <a:pt x="146" y="2750"/>
                  <a:pt x="146" y="2750"/>
                  <a:pt x="146" y="2750"/>
                </a:cubicBezTo>
                <a:cubicBezTo>
                  <a:pt x="146" y="2824"/>
                  <a:pt x="206" y="2884"/>
                  <a:pt x="280" y="2884"/>
                </a:cubicBezTo>
                <a:cubicBezTo>
                  <a:pt x="1201" y="2884"/>
                  <a:pt x="1201" y="2884"/>
                  <a:pt x="1201" y="2884"/>
                </a:cubicBezTo>
                <a:cubicBezTo>
                  <a:pt x="1275" y="2884"/>
                  <a:pt x="1335" y="2824"/>
                  <a:pt x="1335" y="2750"/>
                </a:cubicBezTo>
                <a:cubicBezTo>
                  <a:pt x="1335" y="2509"/>
                  <a:pt x="1335" y="2509"/>
                  <a:pt x="1335" y="2509"/>
                </a:cubicBezTo>
                <a:cubicBezTo>
                  <a:pt x="1427" y="2490"/>
                  <a:pt x="1481" y="2397"/>
                  <a:pt x="1475" y="2319"/>
                </a:cubicBezTo>
                <a:cubicBezTo>
                  <a:pt x="1411" y="1406"/>
                  <a:pt x="1411" y="1406"/>
                  <a:pt x="1411" y="1406"/>
                </a:cubicBezTo>
                <a:cubicBezTo>
                  <a:pt x="1393" y="1200"/>
                  <a:pt x="1246" y="1113"/>
                  <a:pt x="1131" y="1093"/>
                </a:cubicBezTo>
                <a:cubicBezTo>
                  <a:pt x="1017" y="1072"/>
                  <a:pt x="825" y="1068"/>
                  <a:pt x="740" y="1068"/>
                </a:cubicBezTo>
                <a:cubicBezTo>
                  <a:pt x="656" y="1068"/>
                  <a:pt x="464" y="1072"/>
                  <a:pt x="350" y="1093"/>
                </a:cubicBezTo>
                <a:cubicBezTo>
                  <a:pt x="235" y="1113"/>
                  <a:pt x="88" y="1200"/>
                  <a:pt x="70" y="1406"/>
                </a:cubicBezTo>
                <a:lnTo>
                  <a:pt x="6" y="2319"/>
                </a:lnTo>
                <a:close/>
              </a:path>
            </a:pathLst>
          </a:custGeom>
          <a:solidFill>
            <a:srgbClr val="6CABC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60" name="Google Shape;760;p16"/>
          <p:cNvCxnSpPr/>
          <p:nvPr/>
        </p:nvCxnSpPr>
        <p:spPr>
          <a:xfrm flipH="1">
            <a:off x="4370901" y="4256959"/>
            <a:ext cx="560602" cy="196557"/>
          </a:xfrm>
          <a:prstGeom prst="straightConnector1">
            <a:avLst/>
          </a:prstGeom>
          <a:noFill/>
          <a:ln w="31750" cap="flat" cmpd="sng">
            <a:solidFill>
              <a:srgbClr val="AA8000"/>
            </a:solidFill>
            <a:prstDash val="solid"/>
            <a:round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7"/>
          <p:cNvSpPr/>
          <p:nvPr/>
        </p:nvSpPr>
        <p:spPr>
          <a:xfrm>
            <a:off x="311634" y="1349048"/>
            <a:ext cx="11591968" cy="5355185"/>
          </a:xfrm>
          <a:prstGeom prst="rect">
            <a:avLst/>
          </a:prstGeom>
          <a:gradFill>
            <a:gsLst>
              <a:gs pos="0">
                <a:srgbClr val="92AAEA"/>
              </a:gs>
              <a:gs pos="50000">
                <a:srgbClr val="BDCAF0"/>
              </a:gs>
              <a:gs pos="100000">
                <a:srgbClr val="DEE4F7"/>
              </a:gs>
            </a:gsLst>
            <a:lin ang="81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7" name="Google Shape;767;p17"/>
          <p:cNvSpPr txBox="1">
            <a:spLocks noGrp="1"/>
          </p:cNvSpPr>
          <p:nvPr>
            <p:ph type="title"/>
          </p:nvPr>
        </p:nvSpPr>
        <p:spPr>
          <a:xfrm>
            <a:off x="1786160" y="193324"/>
            <a:ext cx="10826496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/>
              <a:t>Los </a:t>
            </a:r>
            <a:r>
              <a:rPr lang="en-US" dirty="0" err="1"/>
              <a:t>Patrones</a:t>
            </a:r>
            <a:r>
              <a:rPr lang="en-US" dirty="0"/>
              <a:t>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Ayudan</a:t>
            </a:r>
            <a:r>
              <a:rPr lang="en-US" dirty="0"/>
              <a:t> a </a:t>
            </a:r>
            <a:r>
              <a:rPr lang="en-US" dirty="0" err="1"/>
              <a:t>Conectar</a:t>
            </a:r>
            <a:r>
              <a:rPr lang="en-US" dirty="0"/>
              <a:t> la </a:t>
            </a:r>
            <a:r>
              <a:rPr lang="en-US" dirty="0" err="1"/>
              <a:t>Tecnología</a:t>
            </a:r>
            <a:r>
              <a:rPr lang="en-US" dirty="0"/>
              <a:t> con las </a:t>
            </a:r>
            <a:r>
              <a:rPr lang="en-US" dirty="0" err="1"/>
              <a:t>Necesidades</a:t>
            </a:r>
            <a:r>
              <a:rPr lang="en-US" dirty="0"/>
              <a:t> de </a:t>
            </a:r>
            <a:r>
              <a:rPr lang="en-US" dirty="0" err="1"/>
              <a:t>Negocio</a:t>
            </a:r>
            <a:endParaRPr dirty="0"/>
          </a:p>
        </p:txBody>
      </p:sp>
      <p:grpSp>
        <p:nvGrpSpPr>
          <p:cNvPr id="768" name="Google Shape;768;p17"/>
          <p:cNvGrpSpPr/>
          <p:nvPr/>
        </p:nvGrpSpPr>
        <p:grpSpPr>
          <a:xfrm>
            <a:off x="6865384" y="2390829"/>
            <a:ext cx="1463038" cy="1463040"/>
            <a:chOff x="5925521" y="1383873"/>
            <a:chExt cx="1463038" cy="1463040"/>
          </a:xfrm>
        </p:grpSpPr>
        <p:grpSp>
          <p:nvGrpSpPr>
            <p:cNvPr id="769" name="Google Shape;769;p17"/>
            <p:cNvGrpSpPr/>
            <p:nvPr/>
          </p:nvGrpSpPr>
          <p:grpSpPr>
            <a:xfrm>
              <a:off x="5925521" y="1383873"/>
              <a:ext cx="1463038" cy="1463040"/>
              <a:chOff x="5925521" y="1383873"/>
              <a:chExt cx="1463038" cy="1463040"/>
            </a:xfrm>
          </p:grpSpPr>
          <p:sp>
            <p:nvSpPr>
              <p:cNvPr id="770" name="Google Shape;770;p17"/>
              <p:cNvSpPr/>
              <p:nvPr/>
            </p:nvSpPr>
            <p:spPr>
              <a:xfrm rot="10800000">
                <a:off x="5925521" y="1383873"/>
                <a:ext cx="1463038" cy="1463040"/>
              </a:xfrm>
              <a:prstGeom prst="ellipse">
                <a:avLst/>
              </a:prstGeom>
              <a:gradFill>
                <a:gsLst>
                  <a:gs pos="0">
                    <a:srgbClr val="FFC000">
                      <a:alpha val="60000"/>
                    </a:srgbClr>
                  </a:gs>
                  <a:gs pos="94000">
                    <a:srgbClr val="FFC000">
                      <a:alpha val="0"/>
                    </a:srgbClr>
                  </a:gs>
                  <a:gs pos="100000">
                    <a:srgbClr val="FFC000">
                      <a:alpha val="0"/>
                    </a:srgbClr>
                  </a:gs>
                </a:gsLst>
                <a:lin ang="5400000" scaled="0"/>
              </a:gradFill>
              <a:ln w="12700" cap="flat" cmpd="sng">
                <a:solidFill>
                  <a:schemeClr val="accent4">
                    <a:alpha val="60000"/>
                  </a:scheme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00" tIns="45700" rIns="91400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500"/>
                  <a:buFont typeface="Calibri"/>
                  <a:buNone/>
                </a:pPr>
                <a:endParaRPr sz="15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1" name="Google Shape;771;p17"/>
              <p:cNvSpPr txBox="1"/>
              <p:nvPr/>
            </p:nvSpPr>
            <p:spPr>
              <a:xfrm>
                <a:off x="5971419" y="1761415"/>
                <a:ext cx="1371243" cy="23077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0" marR="0" lvl="0" indent="0" algn="ctr" rtl="0">
                  <a:lnSpc>
                    <a:spcPct val="11243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600"/>
                  <a:buFont typeface="Arial"/>
                  <a:buNone/>
                </a:pPr>
                <a:r>
                  <a:rPr lang="en-US" sz="1600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Field Mobility</a:t>
                </a:r>
                <a:endParaRPr/>
              </a:p>
            </p:txBody>
          </p:sp>
        </p:grpSp>
        <p:grpSp>
          <p:nvGrpSpPr>
            <p:cNvPr id="772" name="Google Shape;772;p17"/>
            <p:cNvGrpSpPr/>
            <p:nvPr/>
          </p:nvGrpSpPr>
          <p:grpSpPr>
            <a:xfrm>
              <a:off x="6349494" y="2111486"/>
              <a:ext cx="755587" cy="548640"/>
              <a:chOff x="3420084" y="2147027"/>
              <a:chExt cx="851941" cy="618604"/>
            </a:xfrm>
          </p:grpSpPr>
          <p:grpSp>
            <p:nvGrpSpPr>
              <p:cNvPr id="773" name="Google Shape;773;p17"/>
              <p:cNvGrpSpPr/>
              <p:nvPr/>
            </p:nvGrpSpPr>
            <p:grpSpPr>
              <a:xfrm>
                <a:off x="3420084" y="2147027"/>
                <a:ext cx="638641" cy="528532"/>
                <a:chOff x="7902816" y="2518561"/>
                <a:chExt cx="511242" cy="423098"/>
              </a:xfrm>
            </p:grpSpPr>
            <p:sp>
              <p:nvSpPr>
                <p:cNvPr id="774" name="Google Shape;774;p17"/>
                <p:cNvSpPr/>
                <p:nvPr/>
              </p:nvSpPr>
              <p:spPr>
                <a:xfrm>
                  <a:off x="8017404" y="2518561"/>
                  <a:ext cx="396654" cy="3384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4" h="1349" extrusionOk="0">
                      <a:moveTo>
                        <a:pt x="956" y="1180"/>
                      </a:moveTo>
                      <a:lnTo>
                        <a:pt x="938" y="1183"/>
                      </a:lnTo>
                      <a:lnTo>
                        <a:pt x="922" y="1192"/>
                      </a:lnTo>
                      <a:lnTo>
                        <a:pt x="911" y="1203"/>
                      </a:lnTo>
                      <a:lnTo>
                        <a:pt x="902" y="1219"/>
                      </a:lnTo>
                      <a:lnTo>
                        <a:pt x="899" y="1237"/>
                      </a:lnTo>
                      <a:lnTo>
                        <a:pt x="902" y="1254"/>
                      </a:lnTo>
                      <a:lnTo>
                        <a:pt x="911" y="1270"/>
                      </a:lnTo>
                      <a:lnTo>
                        <a:pt x="922" y="1282"/>
                      </a:lnTo>
                      <a:lnTo>
                        <a:pt x="938" y="1290"/>
                      </a:lnTo>
                      <a:lnTo>
                        <a:pt x="956" y="1293"/>
                      </a:lnTo>
                      <a:lnTo>
                        <a:pt x="973" y="1290"/>
                      </a:lnTo>
                      <a:lnTo>
                        <a:pt x="989" y="1282"/>
                      </a:lnTo>
                      <a:lnTo>
                        <a:pt x="1001" y="1270"/>
                      </a:lnTo>
                      <a:lnTo>
                        <a:pt x="1009" y="1254"/>
                      </a:lnTo>
                      <a:lnTo>
                        <a:pt x="1012" y="1237"/>
                      </a:lnTo>
                      <a:lnTo>
                        <a:pt x="1009" y="1219"/>
                      </a:lnTo>
                      <a:lnTo>
                        <a:pt x="1001" y="1203"/>
                      </a:lnTo>
                      <a:lnTo>
                        <a:pt x="989" y="1192"/>
                      </a:lnTo>
                      <a:lnTo>
                        <a:pt x="973" y="1183"/>
                      </a:lnTo>
                      <a:lnTo>
                        <a:pt x="956" y="1180"/>
                      </a:lnTo>
                      <a:close/>
                      <a:moveTo>
                        <a:pt x="787" y="1180"/>
                      </a:moveTo>
                      <a:lnTo>
                        <a:pt x="769" y="1183"/>
                      </a:lnTo>
                      <a:lnTo>
                        <a:pt x="753" y="1192"/>
                      </a:lnTo>
                      <a:lnTo>
                        <a:pt x="742" y="1203"/>
                      </a:lnTo>
                      <a:lnTo>
                        <a:pt x="733" y="1219"/>
                      </a:lnTo>
                      <a:lnTo>
                        <a:pt x="731" y="1237"/>
                      </a:lnTo>
                      <a:lnTo>
                        <a:pt x="733" y="1254"/>
                      </a:lnTo>
                      <a:lnTo>
                        <a:pt x="742" y="1270"/>
                      </a:lnTo>
                      <a:lnTo>
                        <a:pt x="753" y="1282"/>
                      </a:lnTo>
                      <a:lnTo>
                        <a:pt x="769" y="1290"/>
                      </a:lnTo>
                      <a:lnTo>
                        <a:pt x="787" y="1293"/>
                      </a:lnTo>
                      <a:lnTo>
                        <a:pt x="805" y="1290"/>
                      </a:lnTo>
                      <a:lnTo>
                        <a:pt x="820" y="1282"/>
                      </a:lnTo>
                      <a:lnTo>
                        <a:pt x="832" y="1270"/>
                      </a:lnTo>
                      <a:lnTo>
                        <a:pt x="840" y="1254"/>
                      </a:lnTo>
                      <a:lnTo>
                        <a:pt x="843" y="1237"/>
                      </a:lnTo>
                      <a:lnTo>
                        <a:pt x="840" y="1219"/>
                      </a:lnTo>
                      <a:lnTo>
                        <a:pt x="832" y="1203"/>
                      </a:lnTo>
                      <a:lnTo>
                        <a:pt x="820" y="1192"/>
                      </a:lnTo>
                      <a:lnTo>
                        <a:pt x="805" y="1183"/>
                      </a:lnTo>
                      <a:lnTo>
                        <a:pt x="787" y="1180"/>
                      </a:lnTo>
                      <a:close/>
                      <a:moveTo>
                        <a:pt x="618" y="1180"/>
                      </a:moveTo>
                      <a:lnTo>
                        <a:pt x="600" y="1183"/>
                      </a:lnTo>
                      <a:lnTo>
                        <a:pt x="585" y="1192"/>
                      </a:lnTo>
                      <a:lnTo>
                        <a:pt x="573" y="1203"/>
                      </a:lnTo>
                      <a:lnTo>
                        <a:pt x="565" y="1219"/>
                      </a:lnTo>
                      <a:lnTo>
                        <a:pt x="562" y="1237"/>
                      </a:lnTo>
                      <a:lnTo>
                        <a:pt x="565" y="1254"/>
                      </a:lnTo>
                      <a:lnTo>
                        <a:pt x="573" y="1270"/>
                      </a:lnTo>
                      <a:lnTo>
                        <a:pt x="585" y="1282"/>
                      </a:lnTo>
                      <a:lnTo>
                        <a:pt x="600" y="1290"/>
                      </a:lnTo>
                      <a:lnTo>
                        <a:pt x="618" y="1293"/>
                      </a:lnTo>
                      <a:lnTo>
                        <a:pt x="636" y="1290"/>
                      </a:lnTo>
                      <a:lnTo>
                        <a:pt x="652" y="1282"/>
                      </a:lnTo>
                      <a:lnTo>
                        <a:pt x="663" y="1270"/>
                      </a:lnTo>
                      <a:lnTo>
                        <a:pt x="672" y="1254"/>
                      </a:lnTo>
                      <a:lnTo>
                        <a:pt x="674" y="1237"/>
                      </a:lnTo>
                      <a:lnTo>
                        <a:pt x="672" y="1219"/>
                      </a:lnTo>
                      <a:lnTo>
                        <a:pt x="663" y="1203"/>
                      </a:lnTo>
                      <a:lnTo>
                        <a:pt x="652" y="1192"/>
                      </a:lnTo>
                      <a:lnTo>
                        <a:pt x="636" y="1183"/>
                      </a:lnTo>
                      <a:lnTo>
                        <a:pt x="618" y="1180"/>
                      </a:lnTo>
                      <a:close/>
                      <a:moveTo>
                        <a:pt x="112" y="0"/>
                      </a:moveTo>
                      <a:lnTo>
                        <a:pt x="1462" y="0"/>
                      </a:lnTo>
                      <a:lnTo>
                        <a:pt x="1487" y="2"/>
                      </a:lnTo>
                      <a:lnTo>
                        <a:pt x="1511" y="11"/>
                      </a:lnTo>
                      <a:lnTo>
                        <a:pt x="1532" y="24"/>
                      </a:lnTo>
                      <a:lnTo>
                        <a:pt x="1550" y="41"/>
                      </a:lnTo>
                      <a:lnTo>
                        <a:pt x="1562" y="62"/>
                      </a:lnTo>
                      <a:lnTo>
                        <a:pt x="1571" y="87"/>
                      </a:lnTo>
                      <a:lnTo>
                        <a:pt x="1574" y="112"/>
                      </a:lnTo>
                      <a:lnTo>
                        <a:pt x="1574" y="1237"/>
                      </a:lnTo>
                      <a:lnTo>
                        <a:pt x="1571" y="1262"/>
                      </a:lnTo>
                      <a:lnTo>
                        <a:pt x="1562" y="1286"/>
                      </a:lnTo>
                      <a:lnTo>
                        <a:pt x="1550" y="1307"/>
                      </a:lnTo>
                      <a:lnTo>
                        <a:pt x="1532" y="1325"/>
                      </a:lnTo>
                      <a:lnTo>
                        <a:pt x="1511" y="1337"/>
                      </a:lnTo>
                      <a:lnTo>
                        <a:pt x="1487" y="1346"/>
                      </a:lnTo>
                      <a:lnTo>
                        <a:pt x="1462" y="1349"/>
                      </a:lnTo>
                      <a:lnTo>
                        <a:pt x="450" y="1349"/>
                      </a:lnTo>
                      <a:lnTo>
                        <a:pt x="450" y="1124"/>
                      </a:lnTo>
                      <a:lnTo>
                        <a:pt x="1462" y="1124"/>
                      </a:lnTo>
                      <a:lnTo>
                        <a:pt x="1462" y="168"/>
                      </a:lnTo>
                      <a:lnTo>
                        <a:pt x="112" y="168"/>
                      </a:lnTo>
                      <a:lnTo>
                        <a:pt x="112" y="281"/>
                      </a:lnTo>
                      <a:lnTo>
                        <a:pt x="0" y="281"/>
                      </a:lnTo>
                      <a:lnTo>
                        <a:pt x="0" y="112"/>
                      </a:lnTo>
                      <a:lnTo>
                        <a:pt x="3" y="87"/>
                      </a:lnTo>
                      <a:lnTo>
                        <a:pt x="12" y="62"/>
                      </a:lnTo>
                      <a:lnTo>
                        <a:pt x="24" y="41"/>
                      </a:lnTo>
                      <a:lnTo>
                        <a:pt x="42" y="24"/>
                      </a:lnTo>
                      <a:lnTo>
                        <a:pt x="62" y="11"/>
                      </a:lnTo>
                      <a:lnTo>
                        <a:pt x="87" y="2"/>
                      </a:lnTo>
                      <a:lnTo>
                        <a:pt x="112" y="0"/>
                      </a:lnTo>
                      <a:close/>
                    </a:path>
                  </a:pathLst>
                </a:custGeom>
                <a:solidFill>
                  <a:srgbClr val="8DB5CC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75" name="Google Shape;775;p17"/>
                <p:cNvSpPr/>
                <p:nvPr/>
              </p:nvSpPr>
              <p:spPr>
                <a:xfrm>
                  <a:off x="7902816" y="2617284"/>
                  <a:ext cx="199208" cy="32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7" h="1293" extrusionOk="0">
                      <a:moveTo>
                        <a:pt x="394" y="1125"/>
                      </a:moveTo>
                      <a:lnTo>
                        <a:pt x="376" y="1127"/>
                      </a:lnTo>
                      <a:lnTo>
                        <a:pt x="360" y="1136"/>
                      </a:lnTo>
                      <a:lnTo>
                        <a:pt x="349" y="1148"/>
                      </a:lnTo>
                      <a:lnTo>
                        <a:pt x="340" y="1163"/>
                      </a:lnTo>
                      <a:lnTo>
                        <a:pt x="337" y="1181"/>
                      </a:lnTo>
                      <a:lnTo>
                        <a:pt x="340" y="1199"/>
                      </a:lnTo>
                      <a:lnTo>
                        <a:pt x="349" y="1214"/>
                      </a:lnTo>
                      <a:lnTo>
                        <a:pt x="360" y="1226"/>
                      </a:lnTo>
                      <a:lnTo>
                        <a:pt x="376" y="1234"/>
                      </a:lnTo>
                      <a:lnTo>
                        <a:pt x="394" y="1237"/>
                      </a:lnTo>
                      <a:lnTo>
                        <a:pt x="411" y="1234"/>
                      </a:lnTo>
                      <a:lnTo>
                        <a:pt x="427" y="1226"/>
                      </a:lnTo>
                      <a:lnTo>
                        <a:pt x="438" y="1214"/>
                      </a:lnTo>
                      <a:lnTo>
                        <a:pt x="447" y="1199"/>
                      </a:lnTo>
                      <a:lnTo>
                        <a:pt x="450" y="1181"/>
                      </a:lnTo>
                      <a:lnTo>
                        <a:pt x="447" y="1163"/>
                      </a:lnTo>
                      <a:lnTo>
                        <a:pt x="438" y="1148"/>
                      </a:lnTo>
                      <a:lnTo>
                        <a:pt x="427" y="1136"/>
                      </a:lnTo>
                      <a:lnTo>
                        <a:pt x="411" y="1127"/>
                      </a:lnTo>
                      <a:lnTo>
                        <a:pt x="394" y="1125"/>
                      </a:lnTo>
                      <a:close/>
                      <a:moveTo>
                        <a:pt x="112" y="169"/>
                      </a:moveTo>
                      <a:lnTo>
                        <a:pt x="112" y="1068"/>
                      </a:lnTo>
                      <a:lnTo>
                        <a:pt x="675" y="1068"/>
                      </a:lnTo>
                      <a:lnTo>
                        <a:pt x="675" y="169"/>
                      </a:lnTo>
                      <a:lnTo>
                        <a:pt x="112" y="169"/>
                      </a:lnTo>
                      <a:close/>
                      <a:moveTo>
                        <a:pt x="112" y="0"/>
                      </a:moveTo>
                      <a:lnTo>
                        <a:pt x="675" y="0"/>
                      </a:lnTo>
                      <a:lnTo>
                        <a:pt x="700" y="3"/>
                      </a:lnTo>
                      <a:lnTo>
                        <a:pt x="724" y="12"/>
                      </a:lnTo>
                      <a:lnTo>
                        <a:pt x="745" y="25"/>
                      </a:lnTo>
                      <a:lnTo>
                        <a:pt x="763" y="42"/>
                      </a:lnTo>
                      <a:lnTo>
                        <a:pt x="775" y="63"/>
                      </a:lnTo>
                      <a:lnTo>
                        <a:pt x="784" y="87"/>
                      </a:lnTo>
                      <a:lnTo>
                        <a:pt x="787" y="113"/>
                      </a:lnTo>
                      <a:lnTo>
                        <a:pt x="787" y="1181"/>
                      </a:lnTo>
                      <a:lnTo>
                        <a:pt x="784" y="1206"/>
                      </a:lnTo>
                      <a:lnTo>
                        <a:pt x="775" y="1231"/>
                      </a:lnTo>
                      <a:lnTo>
                        <a:pt x="763" y="1252"/>
                      </a:lnTo>
                      <a:lnTo>
                        <a:pt x="745" y="1269"/>
                      </a:lnTo>
                      <a:lnTo>
                        <a:pt x="724" y="1282"/>
                      </a:lnTo>
                      <a:lnTo>
                        <a:pt x="700" y="1291"/>
                      </a:lnTo>
                      <a:lnTo>
                        <a:pt x="675" y="1293"/>
                      </a:lnTo>
                      <a:lnTo>
                        <a:pt x="112" y="1293"/>
                      </a:lnTo>
                      <a:lnTo>
                        <a:pt x="87" y="1291"/>
                      </a:lnTo>
                      <a:lnTo>
                        <a:pt x="63" y="1282"/>
                      </a:lnTo>
                      <a:lnTo>
                        <a:pt x="42" y="1269"/>
                      </a:lnTo>
                      <a:lnTo>
                        <a:pt x="24" y="1252"/>
                      </a:lnTo>
                      <a:lnTo>
                        <a:pt x="12" y="1231"/>
                      </a:lnTo>
                      <a:lnTo>
                        <a:pt x="3" y="1206"/>
                      </a:lnTo>
                      <a:lnTo>
                        <a:pt x="0" y="1181"/>
                      </a:lnTo>
                      <a:lnTo>
                        <a:pt x="0" y="113"/>
                      </a:lnTo>
                      <a:lnTo>
                        <a:pt x="3" y="87"/>
                      </a:lnTo>
                      <a:lnTo>
                        <a:pt x="12" y="63"/>
                      </a:lnTo>
                      <a:lnTo>
                        <a:pt x="24" y="42"/>
                      </a:lnTo>
                      <a:lnTo>
                        <a:pt x="42" y="25"/>
                      </a:lnTo>
                      <a:lnTo>
                        <a:pt x="63" y="12"/>
                      </a:lnTo>
                      <a:lnTo>
                        <a:pt x="87" y="3"/>
                      </a:lnTo>
                      <a:lnTo>
                        <a:pt x="112" y="0"/>
                      </a:lnTo>
                      <a:close/>
                    </a:path>
                  </a:pathLst>
                </a:custGeom>
                <a:solidFill>
                  <a:srgbClr val="8DB5CC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776" name="Google Shape;776;p17"/>
              <p:cNvSpPr/>
              <p:nvPr/>
            </p:nvSpPr>
            <p:spPr>
              <a:xfrm>
                <a:off x="4021200" y="2292556"/>
                <a:ext cx="250825" cy="473075"/>
              </a:xfrm>
              <a:custGeom>
                <a:avLst/>
                <a:gdLst/>
                <a:ahLst/>
                <a:cxnLst/>
                <a:rect l="l" t="t" r="r" b="b"/>
                <a:pathLst>
                  <a:path w="1112" h="2080" extrusionOk="0">
                    <a:moveTo>
                      <a:pt x="556" y="707"/>
                    </a:moveTo>
                    <a:lnTo>
                      <a:pt x="583" y="707"/>
                    </a:lnTo>
                    <a:lnTo>
                      <a:pt x="617" y="708"/>
                    </a:lnTo>
                    <a:lnTo>
                      <a:pt x="655" y="709"/>
                    </a:lnTo>
                    <a:lnTo>
                      <a:pt x="695" y="710"/>
                    </a:lnTo>
                    <a:lnTo>
                      <a:pt x="737" y="713"/>
                    </a:lnTo>
                    <a:lnTo>
                      <a:pt x="778" y="716"/>
                    </a:lnTo>
                    <a:lnTo>
                      <a:pt x="816" y="720"/>
                    </a:lnTo>
                    <a:lnTo>
                      <a:pt x="851" y="726"/>
                    </a:lnTo>
                    <a:lnTo>
                      <a:pt x="873" y="730"/>
                    </a:lnTo>
                    <a:lnTo>
                      <a:pt x="896" y="737"/>
                    </a:lnTo>
                    <a:lnTo>
                      <a:pt x="919" y="747"/>
                    </a:lnTo>
                    <a:lnTo>
                      <a:pt x="942" y="760"/>
                    </a:lnTo>
                    <a:lnTo>
                      <a:pt x="964" y="773"/>
                    </a:lnTo>
                    <a:lnTo>
                      <a:pt x="985" y="791"/>
                    </a:lnTo>
                    <a:lnTo>
                      <a:pt x="1004" y="811"/>
                    </a:lnTo>
                    <a:lnTo>
                      <a:pt x="1022" y="835"/>
                    </a:lnTo>
                    <a:lnTo>
                      <a:pt x="1037" y="862"/>
                    </a:lnTo>
                    <a:lnTo>
                      <a:pt x="1049" y="892"/>
                    </a:lnTo>
                    <a:lnTo>
                      <a:pt x="1058" y="925"/>
                    </a:lnTo>
                    <a:lnTo>
                      <a:pt x="1063" y="962"/>
                    </a:lnTo>
                    <a:lnTo>
                      <a:pt x="1112" y="1653"/>
                    </a:lnTo>
                    <a:lnTo>
                      <a:pt x="1111" y="1675"/>
                    </a:lnTo>
                    <a:lnTo>
                      <a:pt x="1106" y="1699"/>
                    </a:lnTo>
                    <a:lnTo>
                      <a:pt x="1098" y="1721"/>
                    </a:lnTo>
                    <a:lnTo>
                      <a:pt x="1086" y="1741"/>
                    </a:lnTo>
                    <a:lnTo>
                      <a:pt x="1070" y="1760"/>
                    </a:lnTo>
                    <a:lnTo>
                      <a:pt x="1051" y="1776"/>
                    </a:lnTo>
                    <a:lnTo>
                      <a:pt x="1030" y="1788"/>
                    </a:lnTo>
                    <a:lnTo>
                      <a:pt x="1006" y="1796"/>
                    </a:lnTo>
                    <a:lnTo>
                      <a:pt x="1006" y="1979"/>
                    </a:lnTo>
                    <a:lnTo>
                      <a:pt x="1003" y="2002"/>
                    </a:lnTo>
                    <a:lnTo>
                      <a:pt x="995" y="2023"/>
                    </a:lnTo>
                    <a:lnTo>
                      <a:pt x="984" y="2042"/>
                    </a:lnTo>
                    <a:lnTo>
                      <a:pt x="968" y="2058"/>
                    </a:lnTo>
                    <a:lnTo>
                      <a:pt x="949" y="2069"/>
                    </a:lnTo>
                    <a:lnTo>
                      <a:pt x="928" y="2078"/>
                    </a:lnTo>
                    <a:lnTo>
                      <a:pt x="904" y="2080"/>
                    </a:lnTo>
                    <a:lnTo>
                      <a:pt x="208" y="2080"/>
                    </a:lnTo>
                    <a:lnTo>
                      <a:pt x="184" y="2078"/>
                    </a:lnTo>
                    <a:lnTo>
                      <a:pt x="163" y="2069"/>
                    </a:lnTo>
                    <a:lnTo>
                      <a:pt x="144" y="2058"/>
                    </a:lnTo>
                    <a:lnTo>
                      <a:pt x="128" y="2042"/>
                    </a:lnTo>
                    <a:lnTo>
                      <a:pt x="117" y="2023"/>
                    </a:lnTo>
                    <a:lnTo>
                      <a:pt x="109" y="2002"/>
                    </a:lnTo>
                    <a:lnTo>
                      <a:pt x="106" y="1979"/>
                    </a:lnTo>
                    <a:lnTo>
                      <a:pt x="106" y="1796"/>
                    </a:lnTo>
                    <a:lnTo>
                      <a:pt x="82" y="1788"/>
                    </a:lnTo>
                    <a:lnTo>
                      <a:pt x="60" y="1776"/>
                    </a:lnTo>
                    <a:lnTo>
                      <a:pt x="42" y="1760"/>
                    </a:lnTo>
                    <a:lnTo>
                      <a:pt x="26" y="1741"/>
                    </a:lnTo>
                    <a:lnTo>
                      <a:pt x="14" y="1720"/>
                    </a:lnTo>
                    <a:lnTo>
                      <a:pt x="6" y="1698"/>
                    </a:lnTo>
                    <a:lnTo>
                      <a:pt x="0" y="1675"/>
                    </a:lnTo>
                    <a:lnTo>
                      <a:pt x="0" y="1653"/>
                    </a:lnTo>
                    <a:lnTo>
                      <a:pt x="49" y="962"/>
                    </a:lnTo>
                    <a:lnTo>
                      <a:pt x="54" y="925"/>
                    </a:lnTo>
                    <a:lnTo>
                      <a:pt x="63" y="892"/>
                    </a:lnTo>
                    <a:lnTo>
                      <a:pt x="75" y="862"/>
                    </a:lnTo>
                    <a:lnTo>
                      <a:pt x="90" y="835"/>
                    </a:lnTo>
                    <a:lnTo>
                      <a:pt x="108" y="811"/>
                    </a:lnTo>
                    <a:lnTo>
                      <a:pt x="127" y="791"/>
                    </a:lnTo>
                    <a:lnTo>
                      <a:pt x="148" y="773"/>
                    </a:lnTo>
                    <a:lnTo>
                      <a:pt x="170" y="760"/>
                    </a:lnTo>
                    <a:lnTo>
                      <a:pt x="193" y="747"/>
                    </a:lnTo>
                    <a:lnTo>
                      <a:pt x="216" y="737"/>
                    </a:lnTo>
                    <a:lnTo>
                      <a:pt x="239" y="730"/>
                    </a:lnTo>
                    <a:lnTo>
                      <a:pt x="261" y="726"/>
                    </a:lnTo>
                    <a:lnTo>
                      <a:pt x="296" y="720"/>
                    </a:lnTo>
                    <a:lnTo>
                      <a:pt x="334" y="716"/>
                    </a:lnTo>
                    <a:lnTo>
                      <a:pt x="375" y="713"/>
                    </a:lnTo>
                    <a:lnTo>
                      <a:pt x="417" y="710"/>
                    </a:lnTo>
                    <a:lnTo>
                      <a:pt x="457" y="709"/>
                    </a:lnTo>
                    <a:lnTo>
                      <a:pt x="495" y="708"/>
                    </a:lnTo>
                    <a:lnTo>
                      <a:pt x="529" y="707"/>
                    </a:lnTo>
                    <a:lnTo>
                      <a:pt x="556" y="707"/>
                    </a:lnTo>
                    <a:close/>
                    <a:moveTo>
                      <a:pt x="556" y="0"/>
                    </a:moveTo>
                    <a:lnTo>
                      <a:pt x="601" y="3"/>
                    </a:lnTo>
                    <a:lnTo>
                      <a:pt x="645" y="14"/>
                    </a:lnTo>
                    <a:lnTo>
                      <a:pt x="686" y="30"/>
                    </a:lnTo>
                    <a:lnTo>
                      <a:pt x="724" y="51"/>
                    </a:lnTo>
                    <a:lnTo>
                      <a:pt x="758" y="76"/>
                    </a:lnTo>
                    <a:lnTo>
                      <a:pt x="788" y="107"/>
                    </a:lnTo>
                    <a:lnTo>
                      <a:pt x="815" y="142"/>
                    </a:lnTo>
                    <a:lnTo>
                      <a:pt x="836" y="180"/>
                    </a:lnTo>
                    <a:lnTo>
                      <a:pt x="852" y="220"/>
                    </a:lnTo>
                    <a:lnTo>
                      <a:pt x="861" y="264"/>
                    </a:lnTo>
                    <a:lnTo>
                      <a:pt x="866" y="310"/>
                    </a:lnTo>
                    <a:lnTo>
                      <a:pt x="863" y="352"/>
                    </a:lnTo>
                    <a:lnTo>
                      <a:pt x="855" y="393"/>
                    </a:lnTo>
                    <a:lnTo>
                      <a:pt x="842" y="431"/>
                    </a:lnTo>
                    <a:lnTo>
                      <a:pt x="824" y="467"/>
                    </a:lnTo>
                    <a:lnTo>
                      <a:pt x="802" y="501"/>
                    </a:lnTo>
                    <a:lnTo>
                      <a:pt x="776" y="531"/>
                    </a:lnTo>
                    <a:lnTo>
                      <a:pt x="746" y="558"/>
                    </a:lnTo>
                    <a:lnTo>
                      <a:pt x="713" y="580"/>
                    </a:lnTo>
                    <a:lnTo>
                      <a:pt x="677" y="599"/>
                    </a:lnTo>
                    <a:lnTo>
                      <a:pt x="638" y="613"/>
                    </a:lnTo>
                    <a:lnTo>
                      <a:pt x="598" y="621"/>
                    </a:lnTo>
                    <a:lnTo>
                      <a:pt x="556" y="624"/>
                    </a:lnTo>
                    <a:lnTo>
                      <a:pt x="514" y="621"/>
                    </a:lnTo>
                    <a:lnTo>
                      <a:pt x="474" y="613"/>
                    </a:lnTo>
                    <a:lnTo>
                      <a:pt x="435" y="599"/>
                    </a:lnTo>
                    <a:lnTo>
                      <a:pt x="399" y="580"/>
                    </a:lnTo>
                    <a:lnTo>
                      <a:pt x="366" y="558"/>
                    </a:lnTo>
                    <a:lnTo>
                      <a:pt x="336" y="531"/>
                    </a:lnTo>
                    <a:lnTo>
                      <a:pt x="310" y="501"/>
                    </a:lnTo>
                    <a:lnTo>
                      <a:pt x="288" y="467"/>
                    </a:lnTo>
                    <a:lnTo>
                      <a:pt x="270" y="431"/>
                    </a:lnTo>
                    <a:lnTo>
                      <a:pt x="257" y="393"/>
                    </a:lnTo>
                    <a:lnTo>
                      <a:pt x="249" y="352"/>
                    </a:lnTo>
                    <a:lnTo>
                      <a:pt x="246" y="310"/>
                    </a:lnTo>
                    <a:lnTo>
                      <a:pt x="251" y="264"/>
                    </a:lnTo>
                    <a:lnTo>
                      <a:pt x="260" y="220"/>
                    </a:lnTo>
                    <a:lnTo>
                      <a:pt x="276" y="180"/>
                    </a:lnTo>
                    <a:lnTo>
                      <a:pt x="297" y="142"/>
                    </a:lnTo>
                    <a:lnTo>
                      <a:pt x="324" y="107"/>
                    </a:lnTo>
                    <a:lnTo>
                      <a:pt x="354" y="76"/>
                    </a:lnTo>
                    <a:lnTo>
                      <a:pt x="388" y="51"/>
                    </a:lnTo>
                    <a:lnTo>
                      <a:pt x="426" y="30"/>
                    </a:lnTo>
                    <a:lnTo>
                      <a:pt x="467" y="14"/>
                    </a:lnTo>
                    <a:lnTo>
                      <a:pt x="511" y="3"/>
                    </a:lnTo>
                    <a:lnTo>
                      <a:pt x="556" y="0"/>
                    </a:lnTo>
                    <a:close/>
                  </a:path>
                </a:pathLst>
              </a:custGeom>
              <a:solidFill>
                <a:srgbClr val="8DB5CC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777" name="Google Shape;777;p17"/>
          <p:cNvGrpSpPr/>
          <p:nvPr/>
        </p:nvGrpSpPr>
        <p:grpSpPr>
          <a:xfrm>
            <a:off x="9700886" y="3248976"/>
            <a:ext cx="1463040" cy="1463040"/>
            <a:chOff x="7917674" y="4698754"/>
            <a:chExt cx="1463040" cy="1463040"/>
          </a:xfrm>
        </p:grpSpPr>
        <p:sp>
          <p:nvSpPr>
            <p:cNvPr id="778" name="Google Shape;778;p17"/>
            <p:cNvSpPr/>
            <p:nvPr/>
          </p:nvSpPr>
          <p:spPr>
            <a:xfrm rot="10800000">
              <a:off x="7917674" y="4698754"/>
              <a:ext cx="1463040" cy="1463040"/>
            </a:xfrm>
            <a:prstGeom prst="ellipse">
              <a:avLst/>
            </a:prstGeom>
            <a:gradFill>
              <a:gsLst>
                <a:gs pos="0">
                  <a:srgbClr val="FFC000">
                    <a:alpha val="60000"/>
                  </a:srgbClr>
                </a:gs>
                <a:gs pos="94000">
                  <a:srgbClr val="FFC000">
                    <a:alpha val="0"/>
                  </a:srgbClr>
                </a:gs>
                <a:gs pos="100000">
                  <a:srgbClr val="FFC000">
                    <a:alpha val="0"/>
                  </a:srgbClr>
                </a:gs>
              </a:gsLst>
              <a:lin ang="5400000" scaled="0"/>
            </a:gradFill>
            <a:ln w="12700" cap="flat" cmpd="sng">
              <a:solidFill>
                <a:schemeClr val="accent4">
                  <a:alpha val="6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00" tIns="45700" rIns="91400" bIns="457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500"/>
                <a:buFont typeface="Calibri"/>
                <a:buNone/>
              </a:pPr>
              <a:endPara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9" name="Google Shape;779;p17"/>
            <p:cNvSpPr txBox="1"/>
            <p:nvPr/>
          </p:nvSpPr>
          <p:spPr>
            <a:xfrm>
              <a:off x="7963573" y="4960568"/>
              <a:ext cx="1371243" cy="4615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2437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600"/>
                <a:buFont typeface="Arial"/>
                <a:buNone/>
              </a:pPr>
              <a:r>
                <a:rPr lang="en-US" sz="16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Constituent</a:t>
              </a:r>
              <a:br>
                <a:rPr lang="en-US" sz="16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-US" sz="16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Engagement</a:t>
              </a:r>
              <a:endParaRPr/>
            </a:p>
          </p:txBody>
        </p:sp>
        <p:grpSp>
          <p:nvGrpSpPr>
            <p:cNvPr id="780" name="Google Shape;780;p17"/>
            <p:cNvGrpSpPr/>
            <p:nvPr/>
          </p:nvGrpSpPr>
          <p:grpSpPr>
            <a:xfrm>
              <a:off x="8206746" y="5504601"/>
              <a:ext cx="884897" cy="548640"/>
              <a:chOff x="7252611" y="1508625"/>
              <a:chExt cx="967924" cy="600117"/>
            </a:xfrm>
          </p:grpSpPr>
          <p:sp>
            <p:nvSpPr>
              <p:cNvPr id="781" name="Google Shape;781;p17"/>
              <p:cNvSpPr/>
              <p:nvPr/>
            </p:nvSpPr>
            <p:spPr>
              <a:xfrm>
                <a:off x="7252611" y="1604391"/>
                <a:ext cx="325289" cy="371585"/>
              </a:xfrm>
              <a:custGeom>
                <a:avLst/>
                <a:gdLst/>
                <a:ahLst/>
                <a:cxnLst/>
                <a:rect l="l" t="t" r="r" b="b"/>
                <a:pathLst>
                  <a:path w="1863" h="2136" extrusionOk="0">
                    <a:moveTo>
                      <a:pt x="318" y="450"/>
                    </a:moveTo>
                    <a:lnTo>
                      <a:pt x="340" y="450"/>
                    </a:lnTo>
                    <a:lnTo>
                      <a:pt x="367" y="451"/>
                    </a:lnTo>
                    <a:lnTo>
                      <a:pt x="398" y="452"/>
                    </a:lnTo>
                    <a:lnTo>
                      <a:pt x="430" y="454"/>
                    </a:lnTo>
                    <a:lnTo>
                      <a:pt x="460" y="456"/>
                    </a:lnTo>
                    <a:lnTo>
                      <a:pt x="487" y="461"/>
                    </a:lnTo>
                    <a:lnTo>
                      <a:pt x="505" y="465"/>
                    </a:lnTo>
                    <a:lnTo>
                      <a:pt x="521" y="471"/>
                    </a:lnTo>
                    <a:lnTo>
                      <a:pt x="539" y="480"/>
                    </a:lnTo>
                    <a:lnTo>
                      <a:pt x="555" y="491"/>
                    </a:lnTo>
                    <a:lnTo>
                      <a:pt x="571" y="506"/>
                    </a:lnTo>
                    <a:lnTo>
                      <a:pt x="585" y="524"/>
                    </a:lnTo>
                    <a:lnTo>
                      <a:pt x="596" y="544"/>
                    </a:lnTo>
                    <a:lnTo>
                      <a:pt x="604" y="568"/>
                    </a:lnTo>
                    <a:lnTo>
                      <a:pt x="609" y="597"/>
                    </a:lnTo>
                    <a:lnTo>
                      <a:pt x="637" y="992"/>
                    </a:lnTo>
                    <a:lnTo>
                      <a:pt x="636" y="1009"/>
                    </a:lnTo>
                    <a:lnTo>
                      <a:pt x="631" y="1026"/>
                    </a:lnTo>
                    <a:lnTo>
                      <a:pt x="623" y="1041"/>
                    </a:lnTo>
                    <a:lnTo>
                      <a:pt x="612" y="1055"/>
                    </a:lnTo>
                    <a:lnTo>
                      <a:pt x="597" y="1066"/>
                    </a:lnTo>
                    <a:lnTo>
                      <a:pt x="581" y="1073"/>
                    </a:lnTo>
                    <a:lnTo>
                      <a:pt x="562" y="1076"/>
                    </a:lnTo>
                    <a:lnTo>
                      <a:pt x="545" y="1076"/>
                    </a:lnTo>
                    <a:lnTo>
                      <a:pt x="516" y="1917"/>
                    </a:lnTo>
                    <a:lnTo>
                      <a:pt x="512" y="1936"/>
                    </a:lnTo>
                    <a:lnTo>
                      <a:pt x="502" y="1953"/>
                    </a:lnTo>
                    <a:lnTo>
                      <a:pt x="489" y="1967"/>
                    </a:lnTo>
                    <a:lnTo>
                      <a:pt x="471" y="1975"/>
                    </a:lnTo>
                    <a:lnTo>
                      <a:pt x="452" y="1979"/>
                    </a:lnTo>
                    <a:lnTo>
                      <a:pt x="412" y="1979"/>
                    </a:lnTo>
                    <a:lnTo>
                      <a:pt x="394" y="1975"/>
                    </a:lnTo>
                    <a:lnTo>
                      <a:pt x="379" y="1969"/>
                    </a:lnTo>
                    <a:lnTo>
                      <a:pt x="365" y="1960"/>
                    </a:lnTo>
                    <a:lnTo>
                      <a:pt x="356" y="1946"/>
                    </a:lnTo>
                    <a:lnTo>
                      <a:pt x="349" y="1931"/>
                    </a:lnTo>
                    <a:lnTo>
                      <a:pt x="347" y="1914"/>
                    </a:lnTo>
                    <a:lnTo>
                      <a:pt x="347" y="1270"/>
                    </a:lnTo>
                    <a:lnTo>
                      <a:pt x="289" y="1270"/>
                    </a:lnTo>
                    <a:lnTo>
                      <a:pt x="289" y="1914"/>
                    </a:lnTo>
                    <a:lnTo>
                      <a:pt x="287" y="1931"/>
                    </a:lnTo>
                    <a:lnTo>
                      <a:pt x="281" y="1946"/>
                    </a:lnTo>
                    <a:lnTo>
                      <a:pt x="271" y="1960"/>
                    </a:lnTo>
                    <a:lnTo>
                      <a:pt x="257" y="1969"/>
                    </a:lnTo>
                    <a:lnTo>
                      <a:pt x="243" y="1975"/>
                    </a:lnTo>
                    <a:lnTo>
                      <a:pt x="225" y="1979"/>
                    </a:lnTo>
                    <a:lnTo>
                      <a:pt x="184" y="1979"/>
                    </a:lnTo>
                    <a:lnTo>
                      <a:pt x="165" y="1975"/>
                    </a:lnTo>
                    <a:lnTo>
                      <a:pt x="147" y="1967"/>
                    </a:lnTo>
                    <a:lnTo>
                      <a:pt x="134" y="1953"/>
                    </a:lnTo>
                    <a:lnTo>
                      <a:pt x="124" y="1936"/>
                    </a:lnTo>
                    <a:lnTo>
                      <a:pt x="120" y="1917"/>
                    </a:lnTo>
                    <a:lnTo>
                      <a:pt x="91" y="1076"/>
                    </a:lnTo>
                    <a:lnTo>
                      <a:pt x="75" y="1076"/>
                    </a:lnTo>
                    <a:lnTo>
                      <a:pt x="56" y="1073"/>
                    </a:lnTo>
                    <a:lnTo>
                      <a:pt x="39" y="1066"/>
                    </a:lnTo>
                    <a:lnTo>
                      <a:pt x="24" y="1055"/>
                    </a:lnTo>
                    <a:lnTo>
                      <a:pt x="12" y="1041"/>
                    </a:lnTo>
                    <a:lnTo>
                      <a:pt x="5" y="1025"/>
                    </a:lnTo>
                    <a:lnTo>
                      <a:pt x="1" y="1009"/>
                    </a:lnTo>
                    <a:lnTo>
                      <a:pt x="0" y="992"/>
                    </a:lnTo>
                    <a:lnTo>
                      <a:pt x="27" y="597"/>
                    </a:lnTo>
                    <a:lnTo>
                      <a:pt x="32" y="568"/>
                    </a:lnTo>
                    <a:lnTo>
                      <a:pt x="40" y="544"/>
                    </a:lnTo>
                    <a:lnTo>
                      <a:pt x="51" y="524"/>
                    </a:lnTo>
                    <a:lnTo>
                      <a:pt x="65" y="506"/>
                    </a:lnTo>
                    <a:lnTo>
                      <a:pt x="80" y="491"/>
                    </a:lnTo>
                    <a:lnTo>
                      <a:pt x="97" y="480"/>
                    </a:lnTo>
                    <a:lnTo>
                      <a:pt x="115" y="471"/>
                    </a:lnTo>
                    <a:lnTo>
                      <a:pt x="132" y="465"/>
                    </a:lnTo>
                    <a:lnTo>
                      <a:pt x="149" y="461"/>
                    </a:lnTo>
                    <a:lnTo>
                      <a:pt x="176" y="456"/>
                    </a:lnTo>
                    <a:lnTo>
                      <a:pt x="207" y="454"/>
                    </a:lnTo>
                    <a:lnTo>
                      <a:pt x="238" y="452"/>
                    </a:lnTo>
                    <a:lnTo>
                      <a:pt x="269" y="451"/>
                    </a:lnTo>
                    <a:lnTo>
                      <a:pt x="296" y="450"/>
                    </a:lnTo>
                    <a:lnTo>
                      <a:pt x="318" y="450"/>
                    </a:lnTo>
                    <a:close/>
                    <a:moveTo>
                      <a:pt x="1511" y="448"/>
                    </a:moveTo>
                    <a:lnTo>
                      <a:pt x="1531" y="448"/>
                    </a:lnTo>
                    <a:lnTo>
                      <a:pt x="1556" y="448"/>
                    </a:lnTo>
                    <a:lnTo>
                      <a:pt x="1584" y="449"/>
                    </a:lnTo>
                    <a:lnTo>
                      <a:pt x="1614" y="450"/>
                    </a:lnTo>
                    <a:lnTo>
                      <a:pt x="1643" y="452"/>
                    </a:lnTo>
                    <a:lnTo>
                      <a:pt x="1672" y="455"/>
                    </a:lnTo>
                    <a:lnTo>
                      <a:pt x="1697" y="458"/>
                    </a:lnTo>
                    <a:lnTo>
                      <a:pt x="1714" y="463"/>
                    </a:lnTo>
                    <a:lnTo>
                      <a:pt x="1732" y="469"/>
                    </a:lnTo>
                    <a:lnTo>
                      <a:pt x="1749" y="477"/>
                    </a:lnTo>
                    <a:lnTo>
                      <a:pt x="1766" y="488"/>
                    </a:lnTo>
                    <a:lnTo>
                      <a:pt x="1783" y="501"/>
                    </a:lnTo>
                    <a:lnTo>
                      <a:pt x="1796" y="517"/>
                    </a:lnTo>
                    <a:lnTo>
                      <a:pt x="1809" y="535"/>
                    </a:lnTo>
                    <a:lnTo>
                      <a:pt x="1820" y="557"/>
                    </a:lnTo>
                    <a:lnTo>
                      <a:pt x="1828" y="581"/>
                    </a:lnTo>
                    <a:lnTo>
                      <a:pt x="1832" y="610"/>
                    </a:lnTo>
                    <a:lnTo>
                      <a:pt x="1863" y="1047"/>
                    </a:lnTo>
                    <a:lnTo>
                      <a:pt x="1862" y="1063"/>
                    </a:lnTo>
                    <a:lnTo>
                      <a:pt x="1859" y="1079"/>
                    </a:lnTo>
                    <a:lnTo>
                      <a:pt x="1851" y="1094"/>
                    </a:lnTo>
                    <a:lnTo>
                      <a:pt x="1842" y="1108"/>
                    </a:lnTo>
                    <a:lnTo>
                      <a:pt x="1830" y="1121"/>
                    </a:lnTo>
                    <a:lnTo>
                      <a:pt x="1815" y="1130"/>
                    </a:lnTo>
                    <a:lnTo>
                      <a:pt x="1799" y="1137"/>
                    </a:lnTo>
                    <a:lnTo>
                      <a:pt x="1780" y="1139"/>
                    </a:lnTo>
                    <a:lnTo>
                      <a:pt x="1762" y="1139"/>
                    </a:lnTo>
                    <a:lnTo>
                      <a:pt x="1729" y="2068"/>
                    </a:lnTo>
                    <a:lnTo>
                      <a:pt x="1726" y="2087"/>
                    </a:lnTo>
                    <a:lnTo>
                      <a:pt x="1718" y="2103"/>
                    </a:lnTo>
                    <a:lnTo>
                      <a:pt x="1707" y="2117"/>
                    </a:lnTo>
                    <a:lnTo>
                      <a:pt x="1693" y="2128"/>
                    </a:lnTo>
                    <a:lnTo>
                      <a:pt x="1676" y="2134"/>
                    </a:lnTo>
                    <a:lnTo>
                      <a:pt x="1658" y="2136"/>
                    </a:lnTo>
                    <a:lnTo>
                      <a:pt x="1614" y="2136"/>
                    </a:lnTo>
                    <a:lnTo>
                      <a:pt x="1595" y="2134"/>
                    </a:lnTo>
                    <a:lnTo>
                      <a:pt x="1578" y="2126"/>
                    </a:lnTo>
                    <a:lnTo>
                      <a:pt x="1563" y="2115"/>
                    </a:lnTo>
                    <a:lnTo>
                      <a:pt x="1552" y="2101"/>
                    </a:lnTo>
                    <a:lnTo>
                      <a:pt x="1545" y="2084"/>
                    </a:lnTo>
                    <a:lnTo>
                      <a:pt x="1542" y="2065"/>
                    </a:lnTo>
                    <a:lnTo>
                      <a:pt x="1542" y="1353"/>
                    </a:lnTo>
                    <a:lnTo>
                      <a:pt x="1480" y="1353"/>
                    </a:lnTo>
                    <a:lnTo>
                      <a:pt x="1480" y="2065"/>
                    </a:lnTo>
                    <a:lnTo>
                      <a:pt x="1476" y="2084"/>
                    </a:lnTo>
                    <a:lnTo>
                      <a:pt x="1469" y="2101"/>
                    </a:lnTo>
                    <a:lnTo>
                      <a:pt x="1458" y="2115"/>
                    </a:lnTo>
                    <a:lnTo>
                      <a:pt x="1444" y="2126"/>
                    </a:lnTo>
                    <a:lnTo>
                      <a:pt x="1427" y="2134"/>
                    </a:lnTo>
                    <a:lnTo>
                      <a:pt x="1408" y="2136"/>
                    </a:lnTo>
                    <a:lnTo>
                      <a:pt x="1363" y="2136"/>
                    </a:lnTo>
                    <a:lnTo>
                      <a:pt x="1345" y="2134"/>
                    </a:lnTo>
                    <a:lnTo>
                      <a:pt x="1328" y="2128"/>
                    </a:lnTo>
                    <a:lnTo>
                      <a:pt x="1315" y="2117"/>
                    </a:lnTo>
                    <a:lnTo>
                      <a:pt x="1303" y="2103"/>
                    </a:lnTo>
                    <a:lnTo>
                      <a:pt x="1296" y="2087"/>
                    </a:lnTo>
                    <a:lnTo>
                      <a:pt x="1293" y="2068"/>
                    </a:lnTo>
                    <a:lnTo>
                      <a:pt x="1260" y="1139"/>
                    </a:lnTo>
                    <a:lnTo>
                      <a:pt x="1242" y="1139"/>
                    </a:lnTo>
                    <a:lnTo>
                      <a:pt x="1223" y="1137"/>
                    </a:lnTo>
                    <a:lnTo>
                      <a:pt x="1206" y="1130"/>
                    </a:lnTo>
                    <a:lnTo>
                      <a:pt x="1191" y="1121"/>
                    </a:lnTo>
                    <a:lnTo>
                      <a:pt x="1180" y="1108"/>
                    </a:lnTo>
                    <a:lnTo>
                      <a:pt x="1170" y="1093"/>
                    </a:lnTo>
                    <a:lnTo>
                      <a:pt x="1163" y="1079"/>
                    </a:lnTo>
                    <a:lnTo>
                      <a:pt x="1159" y="1063"/>
                    </a:lnTo>
                    <a:lnTo>
                      <a:pt x="1158" y="1047"/>
                    </a:lnTo>
                    <a:lnTo>
                      <a:pt x="1189" y="610"/>
                    </a:lnTo>
                    <a:lnTo>
                      <a:pt x="1194" y="581"/>
                    </a:lnTo>
                    <a:lnTo>
                      <a:pt x="1202" y="557"/>
                    </a:lnTo>
                    <a:lnTo>
                      <a:pt x="1212" y="535"/>
                    </a:lnTo>
                    <a:lnTo>
                      <a:pt x="1225" y="517"/>
                    </a:lnTo>
                    <a:lnTo>
                      <a:pt x="1240" y="501"/>
                    </a:lnTo>
                    <a:lnTo>
                      <a:pt x="1256" y="488"/>
                    </a:lnTo>
                    <a:lnTo>
                      <a:pt x="1273" y="477"/>
                    </a:lnTo>
                    <a:lnTo>
                      <a:pt x="1289" y="469"/>
                    </a:lnTo>
                    <a:lnTo>
                      <a:pt x="1307" y="463"/>
                    </a:lnTo>
                    <a:lnTo>
                      <a:pt x="1324" y="458"/>
                    </a:lnTo>
                    <a:lnTo>
                      <a:pt x="1350" y="455"/>
                    </a:lnTo>
                    <a:lnTo>
                      <a:pt x="1378" y="452"/>
                    </a:lnTo>
                    <a:lnTo>
                      <a:pt x="1408" y="450"/>
                    </a:lnTo>
                    <a:lnTo>
                      <a:pt x="1437" y="449"/>
                    </a:lnTo>
                    <a:lnTo>
                      <a:pt x="1466" y="448"/>
                    </a:lnTo>
                    <a:lnTo>
                      <a:pt x="1490" y="448"/>
                    </a:lnTo>
                    <a:lnTo>
                      <a:pt x="1511" y="448"/>
                    </a:lnTo>
                    <a:close/>
                    <a:moveTo>
                      <a:pt x="318" y="45"/>
                    </a:moveTo>
                    <a:lnTo>
                      <a:pt x="349" y="49"/>
                    </a:lnTo>
                    <a:lnTo>
                      <a:pt x="380" y="57"/>
                    </a:lnTo>
                    <a:lnTo>
                      <a:pt x="407" y="70"/>
                    </a:lnTo>
                    <a:lnTo>
                      <a:pt x="432" y="88"/>
                    </a:lnTo>
                    <a:lnTo>
                      <a:pt x="453" y="109"/>
                    </a:lnTo>
                    <a:lnTo>
                      <a:pt x="471" y="133"/>
                    </a:lnTo>
                    <a:lnTo>
                      <a:pt x="483" y="161"/>
                    </a:lnTo>
                    <a:lnTo>
                      <a:pt x="492" y="190"/>
                    </a:lnTo>
                    <a:lnTo>
                      <a:pt x="495" y="223"/>
                    </a:lnTo>
                    <a:lnTo>
                      <a:pt x="493" y="255"/>
                    </a:lnTo>
                    <a:lnTo>
                      <a:pt x="484" y="285"/>
                    </a:lnTo>
                    <a:lnTo>
                      <a:pt x="472" y="313"/>
                    </a:lnTo>
                    <a:lnTo>
                      <a:pt x="454" y="338"/>
                    </a:lnTo>
                    <a:lnTo>
                      <a:pt x="433" y="360"/>
                    </a:lnTo>
                    <a:lnTo>
                      <a:pt x="408" y="377"/>
                    </a:lnTo>
                    <a:lnTo>
                      <a:pt x="380" y="391"/>
                    </a:lnTo>
                    <a:lnTo>
                      <a:pt x="350" y="399"/>
                    </a:lnTo>
                    <a:lnTo>
                      <a:pt x="318" y="402"/>
                    </a:lnTo>
                    <a:lnTo>
                      <a:pt x="286" y="399"/>
                    </a:lnTo>
                    <a:lnTo>
                      <a:pt x="255" y="391"/>
                    </a:lnTo>
                    <a:lnTo>
                      <a:pt x="228" y="377"/>
                    </a:lnTo>
                    <a:lnTo>
                      <a:pt x="203" y="360"/>
                    </a:lnTo>
                    <a:lnTo>
                      <a:pt x="181" y="338"/>
                    </a:lnTo>
                    <a:lnTo>
                      <a:pt x="164" y="313"/>
                    </a:lnTo>
                    <a:lnTo>
                      <a:pt x="152" y="285"/>
                    </a:lnTo>
                    <a:lnTo>
                      <a:pt x="143" y="255"/>
                    </a:lnTo>
                    <a:lnTo>
                      <a:pt x="141" y="223"/>
                    </a:lnTo>
                    <a:lnTo>
                      <a:pt x="144" y="190"/>
                    </a:lnTo>
                    <a:lnTo>
                      <a:pt x="153" y="161"/>
                    </a:lnTo>
                    <a:lnTo>
                      <a:pt x="165" y="133"/>
                    </a:lnTo>
                    <a:lnTo>
                      <a:pt x="183" y="109"/>
                    </a:lnTo>
                    <a:lnTo>
                      <a:pt x="205" y="88"/>
                    </a:lnTo>
                    <a:lnTo>
                      <a:pt x="229" y="70"/>
                    </a:lnTo>
                    <a:lnTo>
                      <a:pt x="256" y="57"/>
                    </a:lnTo>
                    <a:lnTo>
                      <a:pt x="286" y="49"/>
                    </a:lnTo>
                    <a:lnTo>
                      <a:pt x="318" y="45"/>
                    </a:lnTo>
                    <a:close/>
                    <a:moveTo>
                      <a:pt x="1511" y="0"/>
                    </a:moveTo>
                    <a:lnTo>
                      <a:pt x="1546" y="3"/>
                    </a:lnTo>
                    <a:lnTo>
                      <a:pt x="1579" y="13"/>
                    </a:lnTo>
                    <a:lnTo>
                      <a:pt x="1609" y="26"/>
                    </a:lnTo>
                    <a:lnTo>
                      <a:pt x="1637" y="47"/>
                    </a:lnTo>
                    <a:lnTo>
                      <a:pt x="1660" y="70"/>
                    </a:lnTo>
                    <a:lnTo>
                      <a:pt x="1679" y="97"/>
                    </a:lnTo>
                    <a:lnTo>
                      <a:pt x="1694" y="128"/>
                    </a:lnTo>
                    <a:lnTo>
                      <a:pt x="1703" y="161"/>
                    </a:lnTo>
                    <a:lnTo>
                      <a:pt x="1707" y="195"/>
                    </a:lnTo>
                    <a:lnTo>
                      <a:pt x="1703" y="231"/>
                    </a:lnTo>
                    <a:lnTo>
                      <a:pt x="1695" y="265"/>
                    </a:lnTo>
                    <a:lnTo>
                      <a:pt x="1680" y="296"/>
                    </a:lnTo>
                    <a:lnTo>
                      <a:pt x="1661" y="323"/>
                    </a:lnTo>
                    <a:lnTo>
                      <a:pt x="1638" y="348"/>
                    </a:lnTo>
                    <a:lnTo>
                      <a:pt x="1611" y="368"/>
                    </a:lnTo>
                    <a:lnTo>
                      <a:pt x="1580" y="382"/>
                    </a:lnTo>
                    <a:lnTo>
                      <a:pt x="1546" y="392"/>
                    </a:lnTo>
                    <a:lnTo>
                      <a:pt x="1511" y="395"/>
                    </a:lnTo>
                    <a:lnTo>
                      <a:pt x="1475" y="392"/>
                    </a:lnTo>
                    <a:lnTo>
                      <a:pt x="1442" y="382"/>
                    </a:lnTo>
                    <a:lnTo>
                      <a:pt x="1411" y="368"/>
                    </a:lnTo>
                    <a:lnTo>
                      <a:pt x="1383" y="348"/>
                    </a:lnTo>
                    <a:lnTo>
                      <a:pt x="1360" y="323"/>
                    </a:lnTo>
                    <a:lnTo>
                      <a:pt x="1341" y="296"/>
                    </a:lnTo>
                    <a:lnTo>
                      <a:pt x="1326" y="265"/>
                    </a:lnTo>
                    <a:lnTo>
                      <a:pt x="1318" y="231"/>
                    </a:lnTo>
                    <a:lnTo>
                      <a:pt x="1315" y="195"/>
                    </a:lnTo>
                    <a:lnTo>
                      <a:pt x="1318" y="161"/>
                    </a:lnTo>
                    <a:lnTo>
                      <a:pt x="1327" y="128"/>
                    </a:lnTo>
                    <a:lnTo>
                      <a:pt x="1342" y="97"/>
                    </a:lnTo>
                    <a:lnTo>
                      <a:pt x="1361" y="70"/>
                    </a:lnTo>
                    <a:lnTo>
                      <a:pt x="1386" y="47"/>
                    </a:lnTo>
                    <a:lnTo>
                      <a:pt x="1412" y="26"/>
                    </a:lnTo>
                    <a:lnTo>
                      <a:pt x="1443" y="13"/>
                    </a:lnTo>
                    <a:lnTo>
                      <a:pt x="1475" y="3"/>
                    </a:lnTo>
                    <a:lnTo>
                      <a:pt x="1511" y="0"/>
                    </a:lnTo>
                    <a:close/>
                  </a:path>
                </a:pathLst>
              </a:custGeom>
              <a:solidFill>
                <a:srgbClr val="8DB5CC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Calibri"/>
                  <a:buNone/>
                </a:pPr>
                <a:endParaRPr sz="16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2" name="Google Shape;782;p17"/>
              <p:cNvSpPr/>
              <p:nvPr/>
            </p:nvSpPr>
            <p:spPr>
              <a:xfrm>
                <a:off x="7358892" y="1809801"/>
                <a:ext cx="97692" cy="298941"/>
              </a:xfrm>
              <a:custGeom>
                <a:avLst/>
                <a:gdLst/>
                <a:ahLst/>
                <a:cxnLst/>
                <a:rect l="l" t="t" r="r" b="b"/>
                <a:pathLst>
                  <a:path w="704" h="2136" extrusionOk="0">
                    <a:moveTo>
                      <a:pt x="352" y="448"/>
                    </a:moveTo>
                    <a:lnTo>
                      <a:pt x="372" y="448"/>
                    </a:lnTo>
                    <a:lnTo>
                      <a:pt x="397" y="448"/>
                    </a:lnTo>
                    <a:lnTo>
                      <a:pt x="425" y="449"/>
                    </a:lnTo>
                    <a:lnTo>
                      <a:pt x="456" y="450"/>
                    </a:lnTo>
                    <a:lnTo>
                      <a:pt x="485" y="452"/>
                    </a:lnTo>
                    <a:lnTo>
                      <a:pt x="514" y="455"/>
                    </a:lnTo>
                    <a:lnTo>
                      <a:pt x="539" y="460"/>
                    </a:lnTo>
                    <a:lnTo>
                      <a:pt x="556" y="463"/>
                    </a:lnTo>
                    <a:lnTo>
                      <a:pt x="573" y="469"/>
                    </a:lnTo>
                    <a:lnTo>
                      <a:pt x="591" y="477"/>
                    </a:lnTo>
                    <a:lnTo>
                      <a:pt x="608" y="488"/>
                    </a:lnTo>
                    <a:lnTo>
                      <a:pt x="623" y="501"/>
                    </a:lnTo>
                    <a:lnTo>
                      <a:pt x="638" y="517"/>
                    </a:lnTo>
                    <a:lnTo>
                      <a:pt x="651" y="536"/>
                    </a:lnTo>
                    <a:lnTo>
                      <a:pt x="662" y="557"/>
                    </a:lnTo>
                    <a:lnTo>
                      <a:pt x="669" y="581"/>
                    </a:lnTo>
                    <a:lnTo>
                      <a:pt x="673" y="610"/>
                    </a:lnTo>
                    <a:lnTo>
                      <a:pt x="704" y="1047"/>
                    </a:lnTo>
                    <a:lnTo>
                      <a:pt x="704" y="1063"/>
                    </a:lnTo>
                    <a:lnTo>
                      <a:pt x="700" y="1079"/>
                    </a:lnTo>
                    <a:lnTo>
                      <a:pt x="693" y="1094"/>
                    </a:lnTo>
                    <a:lnTo>
                      <a:pt x="684" y="1108"/>
                    </a:lnTo>
                    <a:lnTo>
                      <a:pt x="671" y="1121"/>
                    </a:lnTo>
                    <a:lnTo>
                      <a:pt x="657" y="1130"/>
                    </a:lnTo>
                    <a:lnTo>
                      <a:pt x="639" y="1137"/>
                    </a:lnTo>
                    <a:lnTo>
                      <a:pt x="620" y="1139"/>
                    </a:lnTo>
                    <a:lnTo>
                      <a:pt x="602" y="1139"/>
                    </a:lnTo>
                    <a:lnTo>
                      <a:pt x="571" y="2069"/>
                    </a:lnTo>
                    <a:lnTo>
                      <a:pt x="567" y="2087"/>
                    </a:lnTo>
                    <a:lnTo>
                      <a:pt x="560" y="2103"/>
                    </a:lnTo>
                    <a:lnTo>
                      <a:pt x="548" y="2117"/>
                    </a:lnTo>
                    <a:lnTo>
                      <a:pt x="535" y="2128"/>
                    </a:lnTo>
                    <a:lnTo>
                      <a:pt x="518" y="2134"/>
                    </a:lnTo>
                    <a:lnTo>
                      <a:pt x="500" y="2136"/>
                    </a:lnTo>
                    <a:lnTo>
                      <a:pt x="454" y="2136"/>
                    </a:lnTo>
                    <a:lnTo>
                      <a:pt x="435" y="2134"/>
                    </a:lnTo>
                    <a:lnTo>
                      <a:pt x="419" y="2126"/>
                    </a:lnTo>
                    <a:lnTo>
                      <a:pt x="405" y="2116"/>
                    </a:lnTo>
                    <a:lnTo>
                      <a:pt x="393" y="2101"/>
                    </a:lnTo>
                    <a:lnTo>
                      <a:pt x="386" y="2084"/>
                    </a:lnTo>
                    <a:lnTo>
                      <a:pt x="384" y="2065"/>
                    </a:lnTo>
                    <a:lnTo>
                      <a:pt x="384" y="1353"/>
                    </a:lnTo>
                    <a:lnTo>
                      <a:pt x="320" y="1353"/>
                    </a:lnTo>
                    <a:lnTo>
                      <a:pt x="320" y="2065"/>
                    </a:lnTo>
                    <a:lnTo>
                      <a:pt x="318" y="2084"/>
                    </a:lnTo>
                    <a:lnTo>
                      <a:pt x="311" y="2101"/>
                    </a:lnTo>
                    <a:lnTo>
                      <a:pt x="299" y="2116"/>
                    </a:lnTo>
                    <a:lnTo>
                      <a:pt x="285" y="2126"/>
                    </a:lnTo>
                    <a:lnTo>
                      <a:pt x="269" y="2134"/>
                    </a:lnTo>
                    <a:lnTo>
                      <a:pt x="250" y="2136"/>
                    </a:lnTo>
                    <a:lnTo>
                      <a:pt x="204" y="2136"/>
                    </a:lnTo>
                    <a:lnTo>
                      <a:pt x="186" y="2134"/>
                    </a:lnTo>
                    <a:lnTo>
                      <a:pt x="169" y="2128"/>
                    </a:lnTo>
                    <a:lnTo>
                      <a:pt x="156" y="2117"/>
                    </a:lnTo>
                    <a:lnTo>
                      <a:pt x="144" y="2103"/>
                    </a:lnTo>
                    <a:lnTo>
                      <a:pt x="137" y="2087"/>
                    </a:lnTo>
                    <a:lnTo>
                      <a:pt x="133" y="2069"/>
                    </a:lnTo>
                    <a:lnTo>
                      <a:pt x="102" y="1139"/>
                    </a:lnTo>
                    <a:lnTo>
                      <a:pt x="84" y="1139"/>
                    </a:lnTo>
                    <a:lnTo>
                      <a:pt x="64" y="1137"/>
                    </a:lnTo>
                    <a:lnTo>
                      <a:pt x="47" y="1130"/>
                    </a:lnTo>
                    <a:lnTo>
                      <a:pt x="33" y="1121"/>
                    </a:lnTo>
                    <a:lnTo>
                      <a:pt x="20" y="1108"/>
                    </a:lnTo>
                    <a:lnTo>
                      <a:pt x="11" y="1094"/>
                    </a:lnTo>
                    <a:lnTo>
                      <a:pt x="4" y="1079"/>
                    </a:lnTo>
                    <a:lnTo>
                      <a:pt x="0" y="1063"/>
                    </a:lnTo>
                    <a:lnTo>
                      <a:pt x="0" y="1047"/>
                    </a:lnTo>
                    <a:lnTo>
                      <a:pt x="31" y="610"/>
                    </a:lnTo>
                    <a:lnTo>
                      <a:pt x="35" y="581"/>
                    </a:lnTo>
                    <a:lnTo>
                      <a:pt x="42" y="557"/>
                    </a:lnTo>
                    <a:lnTo>
                      <a:pt x="53" y="536"/>
                    </a:lnTo>
                    <a:lnTo>
                      <a:pt x="66" y="517"/>
                    </a:lnTo>
                    <a:lnTo>
                      <a:pt x="81" y="501"/>
                    </a:lnTo>
                    <a:lnTo>
                      <a:pt x="96" y="488"/>
                    </a:lnTo>
                    <a:lnTo>
                      <a:pt x="113" y="477"/>
                    </a:lnTo>
                    <a:lnTo>
                      <a:pt x="131" y="469"/>
                    </a:lnTo>
                    <a:lnTo>
                      <a:pt x="148" y="463"/>
                    </a:lnTo>
                    <a:lnTo>
                      <a:pt x="165" y="460"/>
                    </a:lnTo>
                    <a:lnTo>
                      <a:pt x="190" y="455"/>
                    </a:lnTo>
                    <a:lnTo>
                      <a:pt x="219" y="452"/>
                    </a:lnTo>
                    <a:lnTo>
                      <a:pt x="248" y="450"/>
                    </a:lnTo>
                    <a:lnTo>
                      <a:pt x="279" y="449"/>
                    </a:lnTo>
                    <a:lnTo>
                      <a:pt x="307" y="448"/>
                    </a:lnTo>
                    <a:lnTo>
                      <a:pt x="332" y="448"/>
                    </a:lnTo>
                    <a:lnTo>
                      <a:pt x="352" y="448"/>
                    </a:lnTo>
                    <a:close/>
                    <a:moveTo>
                      <a:pt x="352" y="0"/>
                    </a:moveTo>
                    <a:lnTo>
                      <a:pt x="387" y="3"/>
                    </a:lnTo>
                    <a:lnTo>
                      <a:pt x="420" y="13"/>
                    </a:lnTo>
                    <a:lnTo>
                      <a:pt x="450" y="26"/>
                    </a:lnTo>
                    <a:lnTo>
                      <a:pt x="478" y="46"/>
                    </a:lnTo>
                    <a:lnTo>
                      <a:pt x="501" y="70"/>
                    </a:lnTo>
                    <a:lnTo>
                      <a:pt x="521" y="97"/>
                    </a:lnTo>
                    <a:lnTo>
                      <a:pt x="535" y="128"/>
                    </a:lnTo>
                    <a:lnTo>
                      <a:pt x="544" y="161"/>
                    </a:lnTo>
                    <a:lnTo>
                      <a:pt x="548" y="195"/>
                    </a:lnTo>
                    <a:lnTo>
                      <a:pt x="545" y="231"/>
                    </a:lnTo>
                    <a:lnTo>
                      <a:pt x="536" y="265"/>
                    </a:lnTo>
                    <a:lnTo>
                      <a:pt x="522" y="296"/>
                    </a:lnTo>
                    <a:lnTo>
                      <a:pt x="503" y="323"/>
                    </a:lnTo>
                    <a:lnTo>
                      <a:pt x="479" y="348"/>
                    </a:lnTo>
                    <a:lnTo>
                      <a:pt x="451" y="368"/>
                    </a:lnTo>
                    <a:lnTo>
                      <a:pt x="421" y="382"/>
                    </a:lnTo>
                    <a:lnTo>
                      <a:pt x="388" y="392"/>
                    </a:lnTo>
                    <a:lnTo>
                      <a:pt x="352" y="395"/>
                    </a:lnTo>
                    <a:lnTo>
                      <a:pt x="316" y="392"/>
                    </a:lnTo>
                    <a:lnTo>
                      <a:pt x="283" y="382"/>
                    </a:lnTo>
                    <a:lnTo>
                      <a:pt x="253" y="368"/>
                    </a:lnTo>
                    <a:lnTo>
                      <a:pt x="225" y="348"/>
                    </a:lnTo>
                    <a:lnTo>
                      <a:pt x="201" y="323"/>
                    </a:lnTo>
                    <a:lnTo>
                      <a:pt x="182" y="296"/>
                    </a:lnTo>
                    <a:lnTo>
                      <a:pt x="168" y="265"/>
                    </a:lnTo>
                    <a:lnTo>
                      <a:pt x="159" y="231"/>
                    </a:lnTo>
                    <a:lnTo>
                      <a:pt x="156" y="195"/>
                    </a:lnTo>
                    <a:lnTo>
                      <a:pt x="160" y="161"/>
                    </a:lnTo>
                    <a:lnTo>
                      <a:pt x="169" y="128"/>
                    </a:lnTo>
                    <a:lnTo>
                      <a:pt x="183" y="97"/>
                    </a:lnTo>
                    <a:lnTo>
                      <a:pt x="203" y="70"/>
                    </a:lnTo>
                    <a:lnTo>
                      <a:pt x="226" y="46"/>
                    </a:lnTo>
                    <a:lnTo>
                      <a:pt x="254" y="26"/>
                    </a:lnTo>
                    <a:lnTo>
                      <a:pt x="284" y="13"/>
                    </a:lnTo>
                    <a:lnTo>
                      <a:pt x="317" y="3"/>
                    </a:lnTo>
                    <a:lnTo>
                      <a:pt x="352" y="0"/>
                    </a:lnTo>
                    <a:close/>
                  </a:path>
                </a:pathLst>
              </a:custGeom>
              <a:solidFill>
                <a:srgbClr val="8DB5CC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Calibri"/>
                  <a:buNone/>
                </a:pPr>
                <a:endParaRPr sz="16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3" name="Google Shape;783;p17"/>
              <p:cNvSpPr/>
              <p:nvPr/>
            </p:nvSpPr>
            <p:spPr>
              <a:xfrm>
                <a:off x="7867981" y="1522074"/>
                <a:ext cx="120408" cy="96401"/>
              </a:xfrm>
              <a:custGeom>
                <a:avLst/>
                <a:gdLst/>
                <a:ahLst/>
                <a:cxnLst/>
                <a:rect l="l" t="t" r="r" b="b"/>
                <a:pathLst>
                  <a:path w="135974" h="108863" extrusionOk="0">
                    <a:moveTo>
                      <a:pt x="67987" y="0"/>
                    </a:moveTo>
                    <a:cubicBezTo>
                      <a:pt x="105535" y="0"/>
                      <a:pt x="135974" y="22503"/>
                      <a:pt x="135974" y="50261"/>
                    </a:cubicBezTo>
                    <a:cubicBezTo>
                      <a:pt x="135974" y="78019"/>
                      <a:pt x="105535" y="100522"/>
                      <a:pt x="67987" y="100522"/>
                    </a:cubicBezTo>
                    <a:cubicBezTo>
                      <a:pt x="58600" y="100522"/>
                      <a:pt x="49658" y="99116"/>
                      <a:pt x="41524" y="96572"/>
                    </a:cubicBezTo>
                    <a:lnTo>
                      <a:pt x="40831" y="96227"/>
                    </a:lnTo>
                    <a:lnTo>
                      <a:pt x="10906" y="108863"/>
                    </a:lnTo>
                    <a:lnTo>
                      <a:pt x="23074" y="87376"/>
                    </a:lnTo>
                    <a:lnTo>
                      <a:pt x="19913" y="85801"/>
                    </a:lnTo>
                    <a:cubicBezTo>
                      <a:pt x="7610" y="76705"/>
                      <a:pt x="0" y="64140"/>
                      <a:pt x="0" y="50261"/>
                    </a:cubicBezTo>
                    <a:cubicBezTo>
                      <a:pt x="0" y="22503"/>
                      <a:pt x="30439" y="0"/>
                      <a:pt x="67987" y="0"/>
                    </a:cubicBezTo>
                    <a:close/>
                  </a:path>
                </a:pathLst>
              </a:custGeom>
              <a:solidFill>
                <a:srgbClr val="8DB5CC">
                  <a:alpha val="6980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Calibri"/>
                  <a:buNone/>
                </a:pPr>
                <a:endParaRPr sz="12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784" name="Google Shape;784;p17"/>
              <p:cNvGrpSpPr/>
              <p:nvPr/>
            </p:nvGrpSpPr>
            <p:grpSpPr>
              <a:xfrm>
                <a:off x="7894152" y="1634546"/>
                <a:ext cx="174880" cy="447798"/>
                <a:chOff x="2187576" y="1884363"/>
                <a:chExt cx="209550" cy="536575"/>
              </a:xfrm>
            </p:grpSpPr>
            <p:sp>
              <p:nvSpPr>
                <p:cNvPr id="785" name="Google Shape;785;p17"/>
                <p:cNvSpPr/>
                <p:nvPr/>
              </p:nvSpPr>
              <p:spPr>
                <a:xfrm>
                  <a:off x="2187576" y="1884363"/>
                  <a:ext cx="209550" cy="536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8" h="2362" extrusionOk="0">
                      <a:moveTo>
                        <a:pt x="463" y="0"/>
                      </a:moveTo>
                      <a:lnTo>
                        <a:pt x="508" y="4"/>
                      </a:lnTo>
                      <a:lnTo>
                        <a:pt x="552" y="14"/>
                      </a:lnTo>
                      <a:lnTo>
                        <a:pt x="593" y="30"/>
                      </a:lnTo>
                      <a:lnTo>
                        <a:pt x="631" y="51"/>
                      </a:lnTo>
                      <a:lnTo>
                        <a:pt x="665" y="77"/>
                      </a:lnTo>
                      <a:lnTo>
                        <a:pt x="695" y="107"/>
                      </a:lnTo>
                      <a:lnTo>
                        <a:pt x="722" y="142"/>
                      </a:lnTo>
                      <a:lnTo>
                        <a:pt x="743" y="180"/>
                      </a:lnTo>
                      <a:lnTo>
                        <a:pt x="759" y="220"/>
                      </a:lnTo>
                      <a:lnTo>
                        <a:pt x="768" y="263"/>
                      </a:lnTo>
                      <a:lnTo>
                        <a:pt x="772" y="307"/>
                      </a:lnTo>
                      <a:lnTo>
                        <a:pt x="769" y="354"/>
                      </a:lnTo>
                      <a:lnTo>
                        <a:pt x="760" y="397"/>
                      </a:lnTo>
                      <a:lnTo>
                        <a:pt x="745" y="438"/>
                      </a:lnTo>
                      <a:lnTo>
                        <a:pt x="724" y="476"/>
                      </a:lnTo>
                      <a:lnTo>
                        <a:pt x="748" y="488"/>
                      </a:lnTo>
                      <a:lnTo>
                        <a:pt x="772" y="501"/>
                      </a:lnTo>
                      <a:lnTo>
                        <a:pt x="796" y="518"/>
                      </a:lnTo>
                      <a:lnTo>
                        <a:pt x="817" y="537"/>
                      </a:lnTo>
                      <a:lnTo>
                        <a:pt x="837" y="559"/>
                      </a:lnTo>
                      <a:lnTo>
                        <a:pt x="855" y="583"/>
                      </a:lnTo>
                      <a:lnTo>
                        <a:pt x="871" y="611"/>
                      </a:lnTo>
                      <a:lnTo>
                        <a:pt x="882" y="641"/>
                      </a:lnTo>
                      <a:lnTo>
                        <a:pt x="892" y="675"/>
                      </a:lnTo>
                      <a:lnTo>
                        <a:pt x="897" y="713"/>
                      </a:lnTo>
                      <a:lnTo>
                        <a:pt x="928" y="1151"/>
                      </a:lnTo>
                      <a:lnTo>
                        <a:pt x="928" y="1184"/>
                      </a:lnTo>
                      <a:lnTo>
                        <a:pt x="921" y="1217"/>
                      </a:lnTo>
                      <a:lnTo>
                        <a:pt x="910" y="1248"/>
                      </a:lnTo>
                      <a:lnTo>
                        <a:pt x="894" y="1277"/>
                      </a:lnTo>
                      <a:lnTo>
                        <a:pt x="874" y="1304"/>
                      </a:lnTo>
                      <a:lnTo>
                        <a:pt x="851" y="1325"/>
                      </a:lnTo>
                      <a:lnTo>
                        <a:pt x="824" y="1342"/>
                      </a:lnTo>
                      <a:lnTo>
                        <a:pt x="795" y="2186"/>
                      </a:lnTo>
                      <a:lnTo>
                        <a:pt x="790" y="2218"/>
                      </a:lnTo>
                      <a:lnTo>
                        <a:pt x="781" y="2248"/>
                      </a:lnTo>
                      <a:lnTo>
                        <a:pt x="766" y="2275"/>
                      </a:lnTo>
                      <a:lnTo>
                        <a:pt x="748" y="2301"/>
                      </a:lnTo>
                      <a:lnTo>
                        <a:pt x="726" y="2321"/>
                      </a:lnTo>
                      <a:lnTo>
                        <a:pt x="701" y="2339"/>
                      </a:lnTo>
                      <a:lnTo>
                        <a:pt x="673" y="2351"/>
                      </a:lnTo>
                      <a:lnTo>
                        <a:pt x="644" y="2359"/>
                      </a:lnTo>
                      <a:lnTo>
                        <a:pt x="612" y="2362"/>
                      </a:lnTo>
                      <a:lnTo>
                        <a:pt x="566" y="2362"/>
                      </a:lnTo>
                      <a:lnTo>
                        <a:pt x="539" y="2360"/>
                      </a:lnTo>
                      <a:lnTo>
                        <a:pt x="513" y="2354"/>
                      </a:lnTo>
                      <a:lnTo>
                        <a:pt x="487" y="2343"/>
                      </a:lnTo>
                      <a:lnTo>
                        <a:pt x="464" y="2330"/>
                      </a:lnTo>
                      <a:lnTo>
                        <a:pt x="441" y="2343"/>
                      </a:lnTo>
                      <a:lnTo>
                        <a:pt x="415" y="2354"/>
                      </a:lnTo>
                      <a:lnTo>
                        <a:pt x="389" y="2360"/>
                      </a:lnTo>
                      <a:lnTo>
                        <a:pt x="362" y="2362"/>
                      </a:lnTo>
                      <a:lnTo>
                        <a:pt x="316" y="2362"/>
                      </a:lnTo>
                      <a:lnTo>
                        <a:pt x="284" y="2359"/>
                      </a:lnTo>
                      <a:lnTo>
                        <a:pt x="255" y="2351"/>
                      </a:lnTo>
                      <a:lnTo>
                        <a:pt x="227" y="2339"/>
                      </a:lnTo>
                      <a:lnTo>
                        <a:pt x="202" y="2322"/>
                      </a:lnTo>
                      <a:lnTo>
                        <a:pt x="180" y="2301"/>
                      </a:lnTo>
                      <a:lnTo>
                        <a:pt x="162" y="2276"/>
                      </a:lnTo>
                      <a:lnTo>
                        <a:pt x="147" y="2249"/>
                      </a:lnTo>
                      <a:lnTo>
                        <a:pt x="138" y="2219"/>
                      </a:lnTo>
                      <a:lnTo>
                        <a:pt x="133" y="2188"/>
                      </a:lnTo>
                      <a:lnTo>
                        <a:pt x="104" y="1342"/>
                      </a:lnTo>
                      <a:lnTo>
                        <a:pt x="78" y="1325"/>
                      </a:lnTo>
                      <a:lnTo>
                        <a:pt x="54" y="1304"/>
                      </a:lnTo>
                      <a:lnTo>
                        <a:pt x="34" y="1277"/>
                      </a:lnTo>
                      <a:lnTo>
                        <a:pt x="18" y="1248"/>
                      </a:lnTo>
                      <a:lnTo>
                        <a:pt x="7" y="1217"/>
                      </a:lnTo>
                      <a:lnTo>
                        <a:pt x="0" y="1184"/>
                      </a:lnTo>
                      <a:lnTo>
                        <a:pt x="0" y="1151"/>
                      </a:lnTo>
                      <a:lnTo>
                        <a:pt x="31" y="714"/>
                      </a:lnTo>
                      <a:lnTo>
                        <a:pt x="36" y="677"/>
                      </a:lnTo>
                      <a:lnTo>
                        <a:pt x="45" y="642"/>
                      </a:lnTo>
                      <a:lnTo>
                        <a:pt x="57" y="612"/>
                      </a:lnTo>
                      <a:lnTo>
                        <a:pt x="73" y="583"/>
                      </a:lnTo>
                      <a:lnTo>
                        <a:pt x="91" y="559"/>
                      </a:lnTo>
                      <a:lnTo>
                        <a:pt x="111" y="537"/>
                      </a:lnTo>
                      <a:lnTo>
                        <a:pt x="132" y="518"/>
                      </a:lnTo>
                      <a:lnTo>
                        <a:pt x="156" y="502"/>
                      </a:lnTo>
                      <a:lnTo>
                        <a:pt x="180" y="488"/>
                      </a:lnTo>
                      <a:lnTo>
                        <a:pt x="204" y="476"/>
                      </a:lnTo>
                      <a:lnTo>
                        <a:pt x="183" y="438"/>
                      </a:lnTo>
                      <a:lnTo>
                        <a:pt x="168" y="397"/>
                      </a:lnTo>
                      <a:lnTo>
                        <a:pt x="159" y="354"/>
                      </a:lnTo>
                      <a:lnTo>
                        <a:pt x="156" y="307"/>
                      </a:lnTo>
                      <a:lnTo>
                        <a:pt x="160" y="263"/>
                      </a:lnTo>
                      <a:lnTo>
                        <a:pt x="169" y="220"/>
                      </a:lnTo>
                      <a:lnTo>
                        <a:pt x="185" y="180"/>
                      </a:lnTo>
                      <a:lnTo>
                        <a:pt x="206" y="142"/>
                      </a:lnTo>
                      <a:lnTo>
                        <a:pt x="233" y="107"/>
                      </a:lnTo>
                      <a:lnTo>
                        <a:pt x="262" y="77"/>
                      </a:lnTo>
                      <a:lnTo>
                        <a:pt x="297" y="51"/>
                      </a:lnTo>
                      <a:lnTo>
                        <a:pt x="334" y="30"/>
                      </a:lnTo>
                      <a:lnTo>
                        <a:pt x="375" y="14"/>
                      </a:lnTo>
                      <a:lnTo>
                        <a:pt x="418" y="4"/>
                      </a:lnTo>
                      <a:lnTo>
                        <a:pt x="463" y="0"/>
                      </a:lnTo>
                      <a:close/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600"/>
                    <a:buFont typeface="Calibri"/>
                    <a:buNone/>
                  </a:pPr>
                  <a:endParaRPr sz="1600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86" name="Google Shape;786;p17"/>
                <p:cNvSpPr/>
                <p:nvPr/>
              </p:nvSpPr>
              <p:spPr>
                <a:xfrm>
                  <a:off x="2212976" y="1909763"/>
                  <a:ext cx="158750" cy="485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4" h="2136" extrusionOk="0">
                      <a:moveTo>
                        <a:pt x="352" y="448"/>
                      </a:moveTo>
                      <a:lnTo>
                        <a:pt x="372" y="448"/>
                      </a:lnTo>
                      <a:lnTo>
                        <a:pt x="397" y="448"/>
                      </a:lnTo>
                      <a:lnTo>
                        <a:pt x="425" y="449"/>
                      </a:lnTo>
                      <a:lnTo>
                        <a:pt x="456" y="450"/>
                      </a:lnTo>
                      <a:lnTo>
                        <a:pt x="485" y="452"/>
                      </a:lnTo>
                      <a:lnTo>
                        <a:pt x="514" y="455"/>
                      </a:lnTo>
                      <a:lnTo>
                        <a:pt x="539" y="460"/>
                      </a:lnTo>
                      <a:lnTo>
                        <a:pt x="556" y="463"/>
                      </a:lnTo>
                      <a:lnTo>
                        <a:pt x="573" y="469"/>
                      </a:lnTo>
                      <a:lnTo>
                        <a:pt x="591" y="477"/>
                      </a:lnTo>
                      <a:lnTo>
                        <a:pt x="608" y="488"/>
                      </a:lnTo>
                      <a:lnTo>
                        <a:pt x="623" y="501"/>
                      </a:lnTo>
                      <a:lnTo>
                        <a:pt x="638" y="517"/>
                      </a:lnTo>
                      <a:lnTo>
                        <a:pt x="651" y="536"/>
                      </a:lnTo>
                      <a:lnTo>
                        <a:pt x="662" y="557"/>
                      </a:lnTo>
                      <a:lnTo>
                        <a:pt x="669" y="581"/>
                      </a:lnTo>
                      <a:lnTo>
                        <a:pt x="673" y="610"/>
                      </a:lnTo>
                      <a:lnTo>
                        <a:pt x="704" y="1047"/>
                      </a:lnTo>
                      <a:lnTo>
                        <a:pt x="704" y="1063"/>
                      </a:lnTo>
                      <a:lnTo>
                        <a:pt x="700" y="1079"/>
                      </a:lnTo>
                      <a:lnTo>
                        <a:pt x="693" y="1094"/>
                      </a:lnTo>
                      <a:lnTo>
                        <a:pt x="684" y="1108"/>
                      </a:lnTo>
                      <a:lnTo>
                        <a:pt x="671" y="1121"/>
                      </a:lnTo>
                      <a:lnTo>
                        <a:pt x="657" y="1130"/>
                      </a:lnTo>
                      <a:lnTo>
                        <a:pt x="639" y="1137"/>
                      </a:lnTo>
                      <a:lnTo>
                        <a:pt x="620" y="1139"/>
                      </a:lnTo>
                      <a:lnTo>
                        <a:pt x="602" y="1139"/>
                      </a:lnTo>
                      <a:lnTo>
                        <a:pt x="571" y="2069"/>
                      </a:lnTo>
                      <a:lnTo>
                        <a:pt x="567" y="2087"/>
                      </a:lnTo>
                      <a:lnTo>
                        <a:pt x="560" y="2103"/>
                      </a:lnTo>
                      <a:lnTo>
                        <a:pt x="548" y="2117"/>
                      </a:lnTo>
                      <a:lnTo>
                        <a:pt x="535" y="2128"/>
                      </a:lnTo>
                      <a:lnTo>
                        <a:pt x="518" y="2134"/>
                      </a:lnTo>
                      <a:lnTo>
                        <a:pt x="500" y="2136"/>
                      </a:lnTo>
                      <a:lnTo>
                        <a:pt x="454" y="2136"/>
                      </a:lnTo>
                      <a:lnTo>
                        <a:pt x="435" y="2134"/>
                      </a:lnTo>
                      <a:lnTo>
                        <a:pt x="419" y="2126"/>
                      </a:lnTo>
                      <a:lnTo>
                        <a:pt x="405" y="2116"/>
                      </a:lnTo>
                      <a:lnTo>
                        <a:pt x="393" y="2101"/>
                      </a:lnTo>
                      <a:lnTo>
                        <a:pt x="386" y="2084"/>
                      </a:lnTo>
                      <a:lnTo>
                        <a:pt x="384" y="2065"/>
                      </a:lnTo>
                      <a:lnTo>
                        <a:pt x="384" y="1353"/>
                      </a:lnTo>
                      <a:lnTo>
                        <a:pt x="320" y="1353"/>
                      </a:lnTo>
                      <a:lnTo>
                        <a:pt x="320" y="2065"/>
                      </a:lnTo>
                      <a:lnTo>
                        <a:pt x="318" y="2084"/>
                      </a:lnTo>
                      <a:lnTo>
                        <a:pt x="311" y="2101"/>
                      </a:lnTo>
                      <a:lnTo>
                        <a:pt x="299" y="2116"/>
                      </a:lnTo>
                      <a:lnTo>
                        <a:pt x="285" y="2126"/>
                      </a:lnTo>
                      <a:lnTo>
                        <a:pt x="269" y="2134"/>
                      </a:lnTo>
                      <a:lnTo>
                        <a:pt x="250" y="2136"/>
                      </a:lnTo>
                      <a:lnTo>
                        <a:pt x="204" y="2136"/>
                      </a:lnTo>
                      <a:lnTo>
                        <a:pt x="186" y="2134"/>
                      </a:lnTo>
                      <a:lnTo>
                        <a:pt x="169" y="2128"/>
                      </a:lnTo>
                      <a:lnTo>
                        <a:pt x="156" y="2117"/>
                      </a:lnTo>
                      <a:lnTo>
                        <a:pt x="144" y="2103"/>
                      </a:lnTo>
                      <a:lnTo>
                        <a:pt x="137" y="2087"/>
                      </a:lnTo>
                      <a:lnTo>
                        <a:pt x="133" y="2069"/>
                      </a:lnTo>
                      <a:lnTo>
                        <a:pt x="102" y="1139"/>
                      </a:lnTo>
                      <a:lnTo>
                        <a:pt x="84" y="1139"/>
                      </a:lnTo>
                      <a:lnTo>
                        <a:pt x="64" y="1137"/>
                      </a:lnTo>
                      <a:lnTo>
                        <a:pt x="47" y="1130"/>
                      </a:lnTo>
                      <a:lnTo>
                        <a:pt x="33" y="1121"/>
                      </a:lnTo>
                      <a:lnTo>
                        <a:pt x="20" y="1108"/>
                      </a:lnTo>
                      <a:lnTo>
                        <a:pt x="11" y="1094"/>
                      </a:lnTo>
                      <a:lnTo>
                        <a:pt x="4" y="1079"/>
                      </a:lnTo>
                      <a:lnTo>
                        <a:pt x="0" y="1063"/>
                      </a:lnTo>
                      <a:lnTo>
                        <a:pt x="0" y="1047"/>
                      </a:lnTo>
                      <a:lnTo>
                        <a:pt x="31" y="610"/>
                      </a:lnTo>
                      <a:lnTo>
                        <a:pt x="35" y="581"/>
                      </a:lnTo>
                      <a:lnTo>
                        <a:pt x="42" y="557"/>
                      </a:lnTo>
                      <a:lnTo>
                        <a:pt x="53" y="536"/>
                      </a:lnTo>
                      <a:lnTo>
                        <a:pt x="66" y="517"/>
                      </a:lnTo>
                      <a:lnTo>
                        <a:pt x="81" y="501"/>
                      </a:lnTo>
                      <a:lnTo>
                        <a:pt x="96" y="488"/>
                      </a:lnTo>
                      <a:lnTo>
                        <a:pt x="113" y="477"/>
                      </a:lnTo>
                      <a:lnTo>
                        <a:pt x="131" y="469"/>
                      </a:lnTo>
                      <a:lnTo>
                        <a:pt x="148" y="463"/>
                      </a:lnTo>
                      <a:lnTo>
                        <a:pt x="165" y="460"/>
                      </a:lnTo>
                      <a:lnTo>
                        <a:pt x="190" y="455"/>
                      </a:lnTo>
                      <a:lnTo>
                        <a:pt x="219" y="452"/>
                      </a:lnTo>
                      <a:lnTo>
                        <a:pt x="248" y="450"/>
                      </a:lnTo>
                      <a:lnTo>
                        <a:pt x="279" y="449"/>
                      </a:lnTo>
                      <a:lnTo>
                        <a:pt x="307" y="448"/>
                      </a:lnTo>
                      <a:lnTo>
                        <a:pt x="332" y="448"/>
                      </a:lnTo>
                      <a:lnTo>
                        <a:pt x="352" y="448"/>
                      </a:lnTo>
                      <a:close/>
                      <a:moveTo>
                        <a:pt x="352" y="0"/>
                      </a:moveTo>
                      <a:lnTo>
                        <a:pt x="387" y="3"/>
                      </a:lnTo>
                      <a:lnTo>
                        <a:pt x="420" y="13"/>
                      </a:lnTo>
                      <a:lnTo>
                        <a:pt x="450" y="26"/>
                      </a:lnTo>
                      <a:lnTo>
                        <a:pt x="478" y="46"/>
                      </a:lnTo>
                      <a:lnTo>
                        <a:pt x="501" y="70"/>
                      </a:lnTo>
                      <a:lnTo>
                        <a:pt x="521" y="97"/>
                      </a:lnTo>
                      <a:lnTo>
                        <a:pt x="535" y="128"/>
                      </a:lnTo>
                      <a:lnTo>
                        <a:pt x="544" y="161"/>
                      </a:lnTo>
                      <a:lnTo>
                        <a:pt x="548" y="195"/>
                      </a:lnTo>
                      <a:lnTo>
                        <a:pt x="545" y="231"/>
                      </a:lnTo>
                      <a:lnTo>
                        <a:pt x="536" y="265"/>
                      </a:lnTo>
                      <a:lnTo>
                        <a:pt x="522" y="296"/>
                      </a:lnTo>
                      <a:lnTo>
                        <a:pt x="503" y="323"/>
                      </a:lnTo>
                      <a:lnTo>
                        <a:pt x="479" y="348"/>
                      </a:lnTo>
                      <a:lnTo>
                        <a:pt x="451" y="368"/>
                      </a:lnTo>
                      <a:lnTo>
                        <a:pt x="421" y="382"/>
                      </a:lnTo>
                      <a:lnTo>
                        <a:pt x="388" y="392"/>
                      </a:lnTo>
                      <a:lnTo>
                        <a:pt x="352" y="395"/>
                      </a:lnTo>
                      <a:lnTo>
                        <a:pt x="316" y="392"/>
                      </a:lnTo>
                      <a:lnTo>
                        <a:pt x="283" y="382"/>
                      </a:lnTo>
                      <a:lnTo>
                        <a:pt x="253" y="368"/>
                      </a:lnTo>
                      <a:lnTo>
                        <a:pt x="225" y="348"/>
                      </a:lnTo>
                      <a:lnTo>
                        <a:pt x="201" y="323"/>
                      </a:lnTo>
                      <a:lnTo>
                        <a:pt x="182" y="296"/>
                      </a:lnTo>
                      <a:lnTo>
                        <a:pt x="168" y="265"/>
                      </a:lnTo>
                      <a:lnTo>
                        <a:pt x="159" y="231"/>
                      </a:lnTo>
                      <a:lnTo>
                        <a:pt x="156" y="195"/>
                      </a:lnTo>
                      <a:lnTo>
                        <a:pt x="160" y="161"/>
                      </a:lnTo>
                      <a:lnTo>
                        <a:pt x="169" y="128"/>
                      </a:lnTo>
                      <a:lnTo>
                        <a:pt x="183" y="97"/>
                      </a:lnTo>
                      <a:lnTo>
                        <a:pt x="203" y="70"/>
                      </a:lnTo>
                      <a:lnTo>
                        <a:pt x="226" y="46"/>
                      </a:lnTo>
                      <a:lnTo>
                        <a:pt x="254" y="26"/>
                      </a:lnTo>
                      <a:lnTo>
                        <a:pt x="284" y="13"/>
                      </a:lnTo>
                      <a:lnTo>
                        <a:pt x="317" y="3"/>
                      </a:lnTo>
                      <a:lnTo>
                        <a:pt x="352" y="0"/>
                      </a:lnTo>
                      <a:close/>
                    </a:path>
                  </a:pathLst>
                </a:custGeom>
                <a:solidFill>
                  <a:srgbClr val="8DB5CC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600"/>
                    <a:buFont typeface="Calibri"/>
                    <a:buNone/>
                  </a:pPr>
                  <a:endParaRPr sz="1600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787" name="Google Shape;787;p17"/>
              <p:cNvGrpSpPr/>
              <p:nvPr/>
            </p:nvGrpSpPr>
            <p:grpSpPr>
              <a:xfrm>
                <a:off x="7619432" y="1508625"/>
                <a:ext cx="265884" cy="461490"/>
                <a:chOff x="7796212" y="2103120"/>
                <a:chExt cx="360363" cy="625475"/>
              </a:xfrm>
            </p:grpSpPr>
            <p:sp>
              <p:nvSpPr>
                <p:cNvPr id="788" name="Google Shape;788;p17"/>
                <p:cNvSpPr/>
                <p:nvPr/>
              </p:nvSpPr>
              <p:spPr>
                <a:xfrm>
                  <a:off x="7796212" y="2103120"/>
                  <a:ext cx="360363" cy="625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90" h="2755" extrusionOk="0">
                      <a:moveTo>
                        <a:pt x="442" y="0"/>
                      </a:moveTo>
                      <a:lnTo>
                        <a:pt x="485" y="3"/>
                      </a:lnTo>
                      <a:lnTo>
                        <a:pt x="528" y="12"/>
                      </a:lnTo>
                      <a:lnTo>
                        <a:pt x="567" y="28"/>
                      </a:lnTo>
                      <a:lnTo>
                        <a:pt x="604" y="48"/>
                      </a:lnTo>
                      <a:lnTo>
                        <a:pt x="636" y="74"/>
                      </a:lnTo>
                      <a:lnTo>
                        <a:pt x="666" y="102"/>
                      </a:lnTo>
                      <a:lnTo>
                        <a:pt x="690" y="135"/>
                      </a:lnTo>
                      <a:lnTo>
                        <a:pt x="711" y="172"/>
                      </a:lnTo>
                      <a:lnTo>
                        <a:pt x="726" y="211"/>
                      </a:lnTo>
                      <a:lnTo>
                        <a:pt x="736" y="252"/>
                      </a:lnTo>
                      <a:lnTo>
                        <a:pt x="740" y="295"/>
                      </a:lnTo>
                      <a:lnTo>
                        <a:pt x="737" y="337"/>
                      </a:lnTo>
                      <a:lnTo>
                        <a:pt x="728" y="377"/>
                      </a:lnTo>
                      <a:lnTo>
                        <a:pt x="716" y="415"/>
                      </a:lnTo>
                      <a:lnTo>
                        <a:pt x="698" y="451"/>
                      </a:lnTo>
                      <a:lnTo>
                        <a:pt x="729" y="467"/>
                      </a:lnTo>
                      <a:lnTo>
                        <a:pt x="760" y="488"/>
                      </a:lnTo>
                      <a:lnTo>
                        <a:pt x="787" y="514"/>
                      </a:lnTo>
                      <a:lnTo>
                        <a:pt x="800" y="472"/>
                      </a:lnTo>
                      <a:lnTo>
                        <a:pt x="817" y="431"/>
                      </a:lnTo>
                      <a:lnTo>
                        <a:pt x="839" y="394"/>
                      </a:lnTo>
                      <a:lnTo>
                        <a:pt x="867" y="360"/>
                      </a:lnTo>
                      <a:lnTo>
                        <a:pt x="897" y="329"/>
                      </a:lnTo>
                      <a:lnTo>
                        <a:pt x="933" y="304"/>
                      </a:lnTo>
                      <a:lnTo>
                        <a:pt x="971" y="283"/>
                      </a:lnTo>
                      <a:lnTo>
                        <a:pt x="1012" y="267"/>
                      </a:lnTo>
                      <a:lnTo>
                        <a:pt x="1057" y="257"/>
                      </a:lnTo>
                      <a:lnTo>
                        <a:pt x="1102" y="253"/>
                      </a:lnTo>
                      <a:lnTo>
                        <a:pt x="1146" y="256"/>
                      </a:lnTo>
                      <a:lnTo>
                        <a:pt x="1187" y="266"/>
                      </a:lnTo>
                      <a:lnTo>
                        <a:pt x="1227" y="280"/>
                      </a:lnTo>
                      <a:lnTo>
                        <a:pt x="1264" y="299"/>
                      </a:lnTo>
                      <a:lnTo>
                        <a:pt x="1298" y="322"/>
                      </a:lnTo>
                      <a:lnTo>
                        <a:pt x="1328" y="348"/>
                      </a:lnTo>
                      <a:lnTo>
                        <a:pt x="1356" y="379"/>
                      </a:lnTo>
                      <a:lnTo>
                        <a:pt x="1379" y="414"/>
                      </a:lnTo>
                      <a:lnTo>
                        <a:pt x="1398" y="450"/>
                      </a:lnTo>
                      <a:lnTo>
                        <a:pt x="1412" y="490"/>
                      </a:lnTo>
                      <a:lnTo>
                        <a:pt x="1421" y="531"/>
                      </a:lnTo>
                      <a:lnTo>
                        <a:pt x="1424" y="573"/>
                      </a:lnTo>
                      <a:lnTo>
                        <a:pt x="1422" y="613"/>
                      </a:lnTo>
                      <a:lnTo>
                        <a:pt x="1415" y="652"/>
                      </a:lnTo>
                      <a:lnTo>
                        <a:pt x="1403" y="689"/>
                      </a:lnTo>
                      <a:lnTo>
                        <a:pt x="1389" y="724"/>
                      </a:lnTo>
                      <a:lnTo>
                        <a:pt x="1368" y="757"/>
                      </a:lnTo>
                      <a:lnTo>
                        <a:pt x="1395" y="769"/>
                      </a:lnTo>
                      <a:lnTo>
                        <a:pt x="1420" y="782"/>
                      </a:lnTo>
                      <a:lnTo>
                        <a:pt x="1446" y="798"/>
                      </a:lnTo>
                      <a:lnTo>
                        <a:pt x="1470" y="818"/>
                      </a:lnTo>
                      <a:lnTo>
                        <a:pt x="1491" y="842"/>
                      </a:lnTo>
                      <a:lnTo>
                        <a:pt x="1511" y="867"/>
                      </a:lnTo>
                      <a:lnTo>
                        <a:pt x="1528" y="896"/>
                      </a:lnTo>
                      <a:lnTo>
                        <a:pt x="1542" y="929"/>
                      </a:lnTo>
                      <a:lnTo>
                        <a:pt x="1551" y="966"/>
                      </a:lnTo>
                      <a:lnTo>
                        <a:pt x="1558" y="1005"/>
                      </a:lnTo>
                      <a:lnTo>
                        <a:pt x="1590" y="1473"/>
                      </a:lnTo>
                      <a:lnTo>
                        <a:pt x="1589" y="1507"/>
                      </a:lnTo>
                      <a:lnTo>
                        <a:pt x="1583" y="1540"/>
                      </a:lnTo>
                      <a:lnTo>
                        <a:pt x="1571" y="1573"/>
                      </a:lnTo>
                      <a:lnTo>
                        <a:pt x="1555" y="1602"/>
                      </a:lnTo>
                      <a:lnTo>
                        <a:pt x="1533" y="1629"/>
                      </a:lnTo>
                      <a:lnTo>
                        <a:pt x="1517" y="1645"/>
                      </a:lnTo>
                      <a:lnTo>
                        <a:pt x="1498" y="1659"/>
                      </a:lnTo>
                      <a:lnTo>
                        <a:pt x="1479" y="1671"/>
                      </a:lnTo>
                      <a:lnTo>
                        <a:pt x="1448" y="2574"/>
                      </a:lnTo>
                      <a:lnTo>
                        <a:pt x="1443" y="2607"/>
                      </a:lnTo>
                      <a:lnTo>
                        <a:pt x="1434" y="2638"/>
                      </a:lnTo>
                      <a:lnTo>
                        <a:pt x="1419" y="2666"/>
                      </a:lnTo>
                      <a:lnTo>
                        <a:pt x="1400" y="2691"/>
                      </a:lnTo>
                      <a:lnTo>
                        <a:pt x="1378" y="2712"/>
                      </a:lnTo>
                      <a:lnTo>
                        <a:pt x="1352" y="2730"/>
                      </a:lnTo>
                      <a:lnTo>
                        <a:pt x="1323" y="2743"/>
                      </a:lnTo>
                      <a:lnTo>
                        <a:pt x="1292" y="2751"/>
                      </a:lnTo>
                      <a:lnTo>
                        <a:pt x="1260" y="2755"/>
                      </a:lnTo>
                      <a:lnTo>
                        <a:pt x="1212" y="2755"/>
                      </a:lnTo>
                      <a:lnTo>
                        <a:pt x="1183" y="2751"/>
                      </a:lnTo>
                      <a:lnTo>
                        <a:pt x="1154" y="2745"/>
                      </a:lnTo>
                      <a:lnTo>
                        <a:pt x="1128" y="2733"/>
                      </a:lnTo>
                      <a:lnTo>
                        <a:pt x="1103" y="2719"/>
                      </a:lnTo>
                      <a:lnTo>
                        <a:pt x="1079" y="2733"/>
                      </a:lnTo>
                      <a:lnTo>
                        <a:pt x="1052" y="2745"/>
                      </a:lnTo>
                      <a:lnTo>
                        <a:pt x="1023" y="2751"/>
                      </a:lnTo>
                      <a:lnTo>
                        <a:pt x="993" y="2755"/>
                      </a:lnTo>
                      <a:lnTo>
                        <a:pt x="946" y="2755"/>
                      </a:lnTo>
                      <a:lnTo>
                        <a:pt x="913" y="2751"/>
                      </a:lnTo>
                      <a:lnTo>
                        <a:pt x="883" y="2743"/>
                      </a:lnTo>
                      <a:lnTo>
                        <a:pt x="854" y="2730"/>
                      </a:lnTo>
                      <a:lnTo>
                        <a:pt x="828" y="2713"/>
                      </a:lnTo>
                      <a:lnTo>
                        <a:pt x="805" y="2691"/>
                      </a:lnTo>
                      <a:lnTo>
                        <a:pt x="786" y="2667"/>
                      </a:lnTo>
                      <a:lnTo>
                        <a:pt x="773" y="2639"/>
                      </a:lnTo>
                      <a:lnTo>
                        <a:pt x="762" y="2609"/>
                      </a:lnTo>
                      <a:lnTo>
                        <a:pt x="758" y="2576"/>
                      </a:lnTo>
                      <a:lnTo>
                        <a:pt x="742" y="2128"/>
                      </a:lnTo>
                      <a:lnTo>
                        <a:pt x="728" y="2152"/>
                      </a:lnTo>
                      <a:lnTo>
                        <a:pt x="710" y="2175"/>
                      </a:lnTo>
                      <a:lnTo>
                        <a:pt x="689" y="2194"/>
                      </a:lnTo>
                      <a:lnTo>
                        <a:pt x="665" y="2208"/>
                      </a:lnTo>
                      <a:lnTo>
                        <a:pt x="638" y="2220"/>
                      </a:lnTo>
                      <a:lnTo>
                        <a:pt x="611" y="2228"/>
                      </a:lnTo>
                      <a:lnTo>
                        <a:pt x="581" y="2230"/>
                      </a:lnTo>
                      <a:lnTo>
                        <a:pt x="539" y="2230"/>
                      </a:lnTo>
                      <a:lnTo>
                        <a:pt x="514" y="2228"/>
                      </a:lnTo>
                      <a:lnTo>
                        <a:pt x="488" y="2222"/>
                      </a:lnTo>
                      <a:lnTo>
                        <a:pt x="465" y="2213"/>
                      </a:lnTo>
                      <a:lnTo>
                        <a:pt x="443" y="2201"/>
                      </a:lnTo>
                      <a:lnTo>
                        <a:pt x="421" y="2213"/>
                      </a:lnTo>
                      <a:lnTo>
                        <a:pt x="398" y="2222"/>
                      </a:lnTo>
                      <a:lnTo>
                        <a:pt x="372" y="2228"/>
                      </a:lnTo>
                      <a:lnTo>
                        <a:pt x="347" y="2230"/>
                      </a:lnTo>
                      <a:lnTo>
                        <a:pt x="305" y="2230"/>
                      </a:lnTo>
                      <a:lnTo>
                        <a:pt x="274" y="2226"/>
                      </a:lnTo>
                      <a:lnTo>
                        <a:pt x="244" y="2219"/>
                      </a:lnTo>
                      <a:lnTo>
                        <a:pt x="217" y="2206"/>
                      </a:lnTo>
                      <a:lnTo>
                        <a:pt x="193" y="2191"/>
                      </a:lnTo>
                      <a:lnTo>
                        <a:pt x="172" y="2169"/>
                      </a:lnTo>
                      <a:lnTo>
                        <a:pt x="154" y="2146"/>
                      </a:lnTo>
                      <a:lnTo>
                        <a:pt x="140" y="2120"/>
                      </a:lnTo>
                      <a:lnTo>
                        <a:pt x="130" y="2091"/>
                      </a:lnTo>
                      <a:lnTo>
                        <a:pt x="126" y="2061"/>
                      </a:lnTo>
                      <a:lnTo>
                        <a:pt x="99" y="1269"/>
                      </a:lnTo>
                      <a:lnTo>
                        <a:pt x="75" y="1254"/>
                      </a:lnTo>
                      <a:lnTo>
                        <a:pt x="54" y="1233"/>
                      </a:lnTo>
                      <a:lnTo>
                        <a:pt x="33" y="1208"/>
                      </a:lnTo>
                      <a:lnTo>
                        <a:pt x="18" y="1181"/>
                      </a:lnTo>
                      <a:lnTo>
                        <a:pt x="7" y="1150"/>
                      </a:lnTo>
                      <a:lnTo>
                        <a:pt x="2" y="1118"/>
                      </a:lnTo>
                      <a:lnTo>
                        <a:pt x="0" y="1087"/>
                      </a:lnTo>
                      <a:lnTo>
                        <a:pt x="29" y="677"/>
                      </a:lnTo>
                      <a:lnTo>
                        <a:pt x="35" y="638"/>
                      </a:lnTo>
                      <a:lnTo>
                        <a:pt x="45" y="603"/>
                      </a:lnTo>
                      <a:lnTo>
                        <a:pt x="59" y="571"/>
                      </a:lnTo>
                      <a:lnTo>
                        <a:pt x="75" y="543"/>
                      </a:lnTo>
                      <a:lnTo>
                        <a:pt x="94" y="518"/>
                      </a:lnTo>
                      <a:lnTo>
                        <a:pt x="117" y="496"/>
                      </a:lnTo>
                      <a:lnTo>
                        <a:pt x="140" y="478"/>
                      </a:lnTo>
                      <a:lnTo>
                        <a:pt x="164" y="462"/>
                      </a:lnTo>
                      <a:lnTo>
                        <a:pt x="188" y="451"/>
                      </a:lnTo>
                      <a:lnTo>
                        <a:pt x="171" y="415"/>
                      </a:lnTo>
                      <a:lnTo>
                        <a:pt x="158" y="377"/>
                      </a:lnTo>
                      <a:lnTo>
                        <a:pt x="149" y="337"/>
                      </a:lnTo>
                      <a:lnTo>
                        <a:pt x="146" y="295"/>
                      </a:lnTo>
                      <a:lnTo>
                        <a:pt x="150" y="252"/>
                      </a:lnTo>
                      <a:lnTo>
                        <a:pt x="160" y="211"/>
                      </a:lnTo>
                      <a:lnTo>
                        <a:pt x="175" y="172"/>
                      </a:lnTo>
                      <a:lnTo>
                        <a:pt x="196" y="135"/>
                      </a:lnTo>
                      <a:lnTo>
                        <a:pt x="220" y="102"/>
                      </a:lnTo>
                      <a:lnTo>
                        <a:pt x="250" y="74"/>
                      </a:lnTo>
                      <a:lnTo>
                        <a:pt x="282" y="48"/>
                      </a:lnTo>
                      <a:lnTo>
                        <a:pt x="318" y="28"/>
                      </a:lnTo>
                      <a:lnTo>
                        <a:pt x="357" y="12"/>
                      </a:lnTo>
                      <a:lnTo>
                        <a:pt x="399" y="3"/>
                      </a:lnTo>
                      <a:lnTo>
                        <a:pt x="442" y="0"/>
                      </a:lnTo>
                      <a:close/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600"/>
                    <a:buFont typeface="Calibri"/>
                    <a:buNone/>
                  </a:pPr>
                  <a:endParaRPr sz="1600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89" name="Google Shape;789;p17"/>
                <p:cNvSpPr/>
                <p:nvPr/>
              </p:nvSpPr>
              <p:spPr>
                <a:xfrm>
                  <a:off x="7821612" y="2128520"/>
                  <a:ext cx="144463" cy="4556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1" h="2005" extrusionOk="0">
                      <a:moveTo>
                        <a:pt x="331" y="420"/>
                      </a:moveTo>
                      <a:lnTo>
                        <a:pt x="353" y="420"/>
                      </a:lnTo>
                      <a:lnTo>
                        <a:pt x="382" y="421"/>
                      </a:lnTo>
                      <a:lnTo>
                        <a:pt x="413" y="422"/>
                      </a:lnTo>
                      <a:lnTo>
                        <a:pt x="446" y="424"/>
                      </a:lnTo>
                      <a:lnTo>
                        <a:pt x="478" y="427"/>
                      </a:lnTo>
                      <a:lnTo>
                        <a:pt x="506" y="432"/>
                      </a:lnTo>
                      <a:lnTo>
                        <a:pt x="524" y="436"/>
                      </a:lnTo>
                      <a:lnTo>
                        <a:pt x="542" y="442"/>
                      </a:lnTo>
                      <a:lnTo>
                        <a:pt x="560" y="452"/>
                      </a:lnTo>
                      <a:lnTo>
                        <a:pt x="577" y="463"/>
                      </a:lnTo>
                      <a:lnTo>
                        <a:pt x="594" y="478"/>
                      </a:lnTo>
                      <a:lnTo>
                        <a:pt x="608" y="496"/>
                      </a:lnTo>
                      <a:lnTo>
                        <a:pt x="619" y="518"/>
                      </a:lnTo>
                      <a:lnTo>
                        <a:pt x="628" y="544"/>
                      </a:lnTo>
                      <a:lnTo>
                        <a:pt x="632" y="572"/>
                      </a:lnTo>
                      <a:lnTo>
                        <a:pt x="641" y="693"/>
                      </a:lnTo>
                      <a:lnTo>
                        <a:pt x="618" y="713"/>
                      </a:lnTo>
                      <a:lnTo>
                        <a:pt x="598" y="736"/>
                      </a:lnTo>
                      <a:lnTo>
                        <a:pt x="580" y="761"/>
                      </a:lnTo>
                      <a:lnTo>
                        <a:pt x="565" y="790"/>
                      </a:lnTo>
                      <a:lnTo>
                        <a:pt x="552" y="821"/>
                      </a:lnTo>
                      <a:lnTo>
                        <a:pt x="542" y="857"/>
                      </a:lnTo>
                      <a:lnTo>
                        <a:pt x="536" y="895"/>
                      </a:lnTo>
                      <a:lnTo>
                        <a:pt x="504" y="1361"/>
                      </a:lnTo>
                      <a:lnTo>
                        <a:pt x="504" y="1392"/>
                      </a:lnTo>
                      <a:lnTo>
                        <a:pt x="510" y="1423"/>
                      </a:lnTo>
                      <a:lnTo>
                        <a:pt x="519" y="1452"/>
                      </a:lnTo>
                      <a:lnTo>
                        <a:pt x="534" y="1480"/>
                      </a:lnTo>
                      <a:lnTo>
                        <a:pt x="551" y="1505"/>
                      </a:lnTo>
                      <a:lnTo>
                        <a:pt x="536" y="1942"/>
                      </a:lnTo>
                      <a:lnTo>
                        <a:pt x="532" y="1962"/>
                      </a:lnTo>
                      <a:lnTo>
                        <a:pt x="522" y="1979"/>
                      </a:lnTo>
                      <a:lnTo>
                        <a:pt x="507" y="1993"/>
                      </a:lnTo>
                      <a:lnTo>
                        <a:pt x="490" y="2001"/>
                      </a:lnTo>
                      <a:lnTo>
                        <a:pt x="469" y="2005"/>
                      </a:lnTo>
                      <a:lnTo>
                        <a:pt x="427" y="2005"/>
                      </a:lnTo>
                      <a:lnTo>
                        <a:pt x="410" y="2002"/>
                      </a:lnTo>
                      <a:lnTo>
                        <a:pt x="393" y="1996"/>
                      </a:lnTo>
                      <a:lnTo>
                        <a:pt x="381" y="1986"/>
                      </a:lnTo>
                      <a:lnTo>
                        <a:pt x="370" y="1972"/>
                      </a:lnTo>
                      <a:lnTo>
                        <a:pt x="363" y="1956"/>
                      </a:lnTo>
                      <a:lnTo>
                        <a:pt x="361" y="1938"/>
                      </a:lnTo>
                      <a:lnTo>
                        <a:pt x="361" y="1270"/>
                      </a:lnTo>
                      <a:lnTo>
                        <a:pt x="301" y="1270"/>
                      </a:lnTo>
                      <a:lnTo>
                        <a:pt x="301" y="1938"/>
                      </a:lnTo>
                      <a:lnTo>
                        <a:pt x="299" y="1956"/>
                      </a:lnTo>
                      <a:lnTo>
                        <a:pt x="292" y="1972"/>
                      </a:lnTo>
                      <a:lnTo>
                        <a:pt x="281" y="1986"/>
                      </a:lnTo>
                      <a:lnTo>
                        <a:pt x="269" y="1996"/>
                      </a:lnTo>
                      <a:lnTo>
                        <a:pt x="252" y="2002"/>
                      </a:lnTo>
                      <a:lnTo>
                        <a:pt x="235" y="2005"/>
                      </a:lnTo>
                      <a:lnTo>
                        <a:pt x="193" y="2005"/>
                      </a:lnTo>
                      <a:lnTo>
                        <a:pt x="173" y="2001"/>
                      </a:lnTo>
                      <a:lnTo>
                        <a:pt x="155" y="1993"/>
                      </a:lnTo>
                      <a:lnTo>
                        <a:pt x="140" y="1979"/>
                      </a:lnTo>
                      <a:lnTo>
                        <a:pt x="130" y="1962"/>
                      </a:lnTo>
                      <a:lnTo>
                        <a:pt x="126" y="1942"/>
                      </a:lnTo>
                      <a:lnTo>
                        <a:pt x="95" y="1070"/>
                      </a:lnTo>
                      <a:lnTo>
                        <a:pt x="79" y="1070"/>
                      </a:lnTo>
                      <a:lnTo>
                        <a:pt x="59" y="1067"/>
                      </a:lnTo>
                      <a:lnTo>
                        <a:pt x="41" y="1059"/>
                      </a:lnTo>
                      <a:lnTo>
                        <a:pt x="26" y="1048"/>
                      </a:lnTo>
                      <a:lnTo>
                        <a:pt x="14" y="1033"/>
                      </a:lnTo>
                      <a:lnTo>
                        <a:pt x="7" y="1017"/>
                      </a:lnTo>
                      <a:lnTo>
                        <a:pt x="1" y="999"/>
                      </a:lnTo>
                      <a:lnTo>
                        <a:pt x="0" y="982"/>
                      </a:lnTo>
                      <a:lnTo>
                        <a:pt x="30" y="572"/>
                      </a:lnTo>
                      <a:lnTo>
                        <a:pt x="34" y="544"/>
                      </a:lnTo>
                      <a:lnTo>
                        <a:pt x="43" y="518"/>
                      </a:lnTo>
                      <a:lnTo>
                        <a:pt x="54" y="496"/>
                      </a:lnTo>
                      <a:lnTo>
                        <a:pt x="68" y="478"/>
                      </a:lnTo>
                      <a:lnTo>
                        <a:pt x="85" y="463"/>
                      </a:lnTo>
                      <a:lnTo>
                        <a:pt x="102" y="452"/>
                      </a:lnTo>
                      <a:lnTo>
                        <a:pt x="120" y="442"/>
                      </a:lnTo>
                      <a:lnTo>
                        <a:pt x="138" y="436"/>
                      </a:lnTo>
                      <a:lnTo>
                        <a:pt x="156" y="432"/>
                      </a:lnTo>
                      <a:lnTo>
                        <a:pt x="184" y="427"/>
                      </a:lnTo>
                      <a:lnTo>
                        <a:pt x="216" y="424"/>
                      </a:lnTo>
                      <a:lnTo>
                        <a:pt x="249" y="422"/>
                      </a:lnTo>
                      <a:lnTo>
                        <a:pt x="280" y="421"/>
                      </a:lnTo>
                      <a:lnTo>
                        <a:pt x="309" y="420"/>
                      </a:lnTo>
                      <a:lnTo>
                        <a:pt x="331" y="420"/>
                      </a:lnTo>
                      <a:close/>
                      <a:moveTo>
                        <a:pt x="331" y="0"/>
                      </a:moveTo>
                      <a:lnTo>
                        <a:pt x="364" y="3"/>
                      </a:lnTo>
                      <a:lnTo>
                        <a:pt x="394" y="12"/>
                      </a:lnTo>
                      <a:lnTo>
                        <a:pt x="423" y="26"/>
                      </a:lnTo>
                      <a:lnTo>
                        <a:pt x="449" y="44"/>
                      </a:lnTo>
                      <a:lnTo>
                        <a:pt x="472" y="66"/>
                      </a:lnTo>
                      <a:lnTo>
                        <a:pt x="490" y="92"/>
                      </a:lnTo>
                      <a:lnTo>
                        <a:pt x="503" y="120"/>
                      </a:lnTo>
                      <a:lnTo>
                        <a:pt x="512" y="151"/>
                      </a:lnTo>
                      <a:lnTo>
                        <a:pt x="515" y="184"/>
                      </a:lnTo>
                      <a:lnTo>
                        <a:pt x="513" y="217"/>
                      </a:lnTo>
                      <a:lnTo>
                        <a:pt x="504" y="249"/>
                      </a:lnTo>
                      <a:lnTo>
                        <a:pt x="491" y="277"/>
                      </a:lnTo>
                      <a:lnTo>
                        <a:pt x="473" y="304"/>
                      </a:lnTo>
                      <a:lnTo>
                        <a:pt x="450" y="326"/>
                      </a:lnTo>
                      <a:lnTo>
                        <a:pt x="424" y="345"/>
                      </a:lnTo>
                      <a:lnTo>
                        <a:pt x="396" y="359"/>
                      </a:lnTo>
                      <a:lnTo>
                        <a:pt x="365" y="368"/>
                      </a:lnTo>
                      <a:lnTo>
                        <a:pt x="331" y="371"/>
                      </a:lnTo>
                      <a:lnTo>
                        <a:pt x="297" y="368"/>
                      </a:lnTo>
                      <a:lnTo>
                        <a:pt x="267" y="359"/>
                      </a:lnTo>
                      <a:lnTo>
                        <a:pt x="238" y="345"/>
                      </a:lnTo>
                      <a:lnTo>
                        <a:pt x="212" y="326"/>
                      </a:lnTo>
                      <a:lnTo>
                        <a:pt x="190" y="304"/>
                      </a:lnTo>
                      <a:lnTo>
                        <a:pt x="172" y="277"/>
                      </a:lnTo>
                      <a:lnTo>
                        <a:pt x="158" y="249"/>
                      </a:lnTo>
                      <a:lnTo>
                        <a:pt x="149" y="217"/>
                      </a:lnTo>
                      <a:lnTo>
                        <a:pt x="147" y="184"/>
                      </a:lnTo>
                      <a:lnTo>
                        <a:pt x="150" y="151"/>
                      </a:lnTo>
                      <a:lnTo>
                        <a:pt x="159" y="120"/>
                      </a:lnTo>
                      <a:lnTo>
                        <a:pt x="173" y="92"/>
                      </a:lnTo>
                      <a:lnTo>
                        <a:pt x="191" y="66"/>
                      </a:lnTo>
                      <a:lnTo>
                        <a:pt x="213" y="44"/>
                      </a:lnTo>
                      <a:lnTo>
                        <a:pt x="239" y="26"/>
                      </a:lnTo>
                      <a:lnTo>
                        <a:pt x="268" y="12"/>
                      </a:lnTo>
                      <a:lnTo>
                        <a:pt x="298" y="3"/>
                      </a:lnTo>
                      <a:lnTo>
                        <a:pt x="331" y="0"/>
                      </a:lnTo>
                      <a:close/>
                    </a:path>
                  </a:pathLst>
                </a:custGeom>
                <a:solidFill>
                  <a:srgbClr val="8DB5CC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600"/>
                    <a:buFont typeface="Calibri"/>
                    <a:buNone/>
                  </a:pPr>
                  <a:endParaRPr sz="1600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90" name="Google Shape;790;p17"/>
                <p:cNvSpPr/>
                <p:nvPr/>
              </p:nvSpPr>
              <p:spPr>
                <a:xfrm>
                  <a:off x="7961312" y="2187257"/>
                  <a:ext cx="169863" cy="5159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9" h="2276" extrusionOk="0">
                      <a:moveTo>
                        <a:pt x="375" y="477"/>
                      </a:moveTo>
                      <a:lnTo>
                        <a:pt x="396" y="477"/>
                      </a:lnTo>
                      <a:lnTo>
                        <a:pt x="423" y="478"/>
                      </a:lnTo>
                      <a:lnTo>
                        <a:pt x="453" y="479"/>
                      </a:lnTo>
                      <a:lnTo>
                        <a:pt x="485" y="480"/>
                      </a:lnTo>
                      <a:lnTo>
                        <a:pt x="517" y="482"/>
                      </a:lnTo>
                      <a:lnTo>
                        <a:pt x="546" y="485"/>
                      </a:lnTo>
                      <a:lnTo>
                        <a:pt x="574" y="489"/>
                      </a:lnTo>
                      <a:lnTo>
                        <a:pt x="592" y="494"/>
                      </a:lnTo>
                      <a:lnTo>
                        <a:pt x="611" y="500"/>
                      </a:lnTo>
                      <a:lnTo>
                        <a:pt x="629" y="508"/>
                      </a:lnTo>
                      <a:lnTo>
                        <a:pt x="647" y="520"/>
                      </a:lnTo>
                      <a:lnTo>
                        <a:pt x="664" y="534"/>
                      </a:lnTo>
                      <a:lnTo>
                        <a:pt x="680" y="551"/>
                      </a:lnTo>
                      <a:lnTo>
                        <a:pt x="693" y="571"/>
                      </a:lnTo>
                      <a:lnTo>
                        <a:pt x="704" y="593"/>
                      </a:lnTo>
                      <a:lnTo>
                        <a:pt x="712" y="619"/>
                      </a:lnTo>
                      <a:lnTo>
                        <a:pt x="718" y="649"/>
                      </a:lnTo>
                      <a:lnTo>
                        <a:pt x="749" y="1115"/>
                      </a:lnTo>
                      <a:lnTo>
                        <a:pt x="749" y="1132"/>
                      </a:lnTo>
                      <a:lnTo>
                        <a:pt x="745" y="1150"/>
                      </a:lnTo>
                      <a:lnTo>
                        <a:pt x="738" y="1165"/>
                      </a:lnTo>
                      <a:lnTo>
                        <a:pt x="728" y="1181"/>
                      </a:lnTo>
                      <a:lnTo>
                        <a:pt x="715" y="1194"/>
                      </a:lnTo>
                      <a:lnTo>
                        <a:pt x="700" y="1204"/>
                      </a:lnTo>
                      <a:lnTo>
                        <a:pt x="682" y="1212"/>
                      </a:lnTo>
                      <a:lnTo>
                        <a:pt x="662" y="1214"/>
                      </a:lnTo>
                      <a:lnTo>
                        <a:pt x="641" y="1214"/>
                      </a:lnTo>
                      <a:lnTo>
                        <a:pt x="608" y="2204"/>
                      </a:lnTo>
                      <a:lnTo>
                        <a:pt x="605" y="2224"/>
                      </a:lnTo>
                      <a:lnTo>
                        <a:pt x="596" y="2241"/>
                      </a:lnTo>
                      <a:lnTo>
                        <a:pt x="584" y="2256"/>
                      </a:lnTo>
                      <a:lnTo>
                        <a:pt x="569" y="2266"/>
                      </a:lnTo>
                      <a:lnTo>
                        <a:pt x="552" y="2273"/>
                      </a:lnTo>
                      <a:lnTo>
                        <a:pt x="532" y="2276"/>
                      </a:lnTo>
                      <a:lnTo>
                        <a:pt x="484" y="2276"/>
                      </a:lnTo>
                      <a:lnTo>
                        <a:pt x="464" y="2273"/>
                      </a:lnTo>
                      <a:lnTo>
                        <a:pt x="446" y="2265"/>
                      </a:lnTo>
                      <a:lnTo>
                        <a:pt x="431" y="2253"/>
                      </a:lnTo>
                      <a:lnTo>
                        <a:pt x="419" y="2239"/>
                      </a:lnTo>
                      <a:lnTo>
                        <a:pt x="411" y="2221"/>
                      </a:lnTo>
                      <a:lnTo>
                        <a:pt x="408" y="2200"/>
                      </a:lnTo>
                      <a:lnTo>
                        <a:pt x="408" y="1441"/>
                      </a:lnTo>
                      <a:lnTo>
                        <a:pt x="341" y="1441"/>
                      </a:lnTo>
                      <a:lnTo>
                        <a:pt x="341" y="2200"/>
                      </a:lnTo>
                      <a:lnTo>
                        <a:pt x="338" y="2221"/>
                      </a:lnTo>
                      <a:lnTo>
                        <a:pt x="331" y="2239"/>
                      </a:lnTo>
                      <a:lnTo>
                        <a:pt x="319" y="2253"/>
                      </a:lnTo>
                      <a:lnTo>
                        <a:pt x="303" y="2265"/>
                      </a:lnTo>
                      <a:lnTo>
                        <a:pt x="286" y="2273"/>
                      </a:lnTo>
                      <a:lnTo>
                        <a:pt x="265" y="2276"/>
                      </a:lnTo>
                      <a:lnTo>
                        <a:pt x="218" y="2276"/>
                      </a:lnTo>
                      <a:lnTo>
                        <a:pt x="198" y="2273"/>
                      </a:lnTo>
                      <a:lnTo>
                        <a:pt x="181" y="2266"/>
                      </a:lnTo>
                      <a:lnTo>
                        <a:pt x="166" y="2256"/>
                      </a:lnTo>
                      <a:lnTo>
                        <a:pt x="153" y="2241"/>
                      </a:lnTo>
                      <a:lnTo>
                        <a:pt x="146" y="2224"/>
                      </a:lnTo>
                      <a:lnTo>
                        <a:pt x="142" y="2204"/>
                      </a:lnTo>
                      <a:lnTo>
                        <a:pt x="108" y="1214"/>
                      </a:lnTo>
                      <a:lnTo>
                        <a:pt x="89" y="1214"/>
                      </a:lnTo>
                      <a:lnTo>
                        <a:pt x="68" y="1212"/>
                      </a:lnTo>
                      <a:lnTo>
                        <a:pt x="50" y="1204"/>
                      </a:lnTo>
                      <a:lnTo>
                        <a:pt x="34" y="1194"/>
                      </a:lnTo>
                      <a:lnTo>
                        <a:pt x="21" y="1181"/>
                      </a:lnTo>
                      <a:lnTo>
                        <a:pt x="12" y="1165"/>
                      </a:lnTo>
                      <a:lnTo>
                        <a:pt x="5" y="1148"/>
                      </a:lnTo>
                      <a:lnTo>
                        <a:pt x="0" y="1132"/>
                      </a:lnTo>
                      <a:lnTo>
                        <a:pt x="0" y="1115"/>
                      </a:lnTo>
                      <a:lnTo>
                        <a:pt x="33" y="649"/>
                      </a:lnTo>
                      <a:lnTo>
                        <a:pt x="37" y="619"/>
                      </a:lnTo>
                      <a:lnTo>
                        <a:pt x="46" y="593"/>
                      </a:lnTo>
                      <a:lnTo>
                        <a:pt x="56" y="571"/>
                      </a:lnTo>
                      <a:lnTo>
                        <a:pt x="70" y="551"/>
                      </a:lnTo>
                      <a:lnTo>
                        <a:pt x="86" y="534"/>
                      </a:lnTo>
                      <a:lnTo>
                        <a:pt x="103" y="520"/>
                      </a:lnTo>
                      <a:lnTo>
                        <a:pt x="121" y="508"/>
                      </a:lnTo>
                      <a:lnTo>
                        <a:pt x="140" y="500"/>
                      </a:lnTo>
                      <a:lnTo>
                        <a:pt x="158" y="494"/>
                      </a:lnTo>
                      <a:lnTo>
                        <a:pt x="176" y="489"/>
                      </a:lnTo>
                      <a:lnTo>
                        <a:pt x="203" y="485"/>
                      </a:lnTo>
                      <a:lnTo>
                        <a:pt x="233" y="482"/>
                      </a:lnTo>
                      <a:lnTo>
                        <a:pt x="265" y="480"/>
                      </a:lnTo>
                      <a:lnTo>
                        <a:pt x="297" y="479"/>
                      </a:lnTo>
                      <a:lnTo>
                        <a:pt x="327" y="478"/>
                      </a:lnTo>
                      <a:lnTo>
                        <a:pt x="353" y="477"/>
                      </a:lnTo>
                      <a:lnTo>
                        <a:pt x="375" y="477"/>
                      </a:lnTo>
                      <a:close/>
                      <a:moveTo>
                        <a:pt x="375" y="0"/>
                      </a:moveTo>
                      <a:lnTo>
                        <a:pt x="408" y="3"/>
                      </a:lnTo>
                      <a:lnTo>
                        <a:pt x="441" y="11"/>
                      </a:lnTo>
                      <a:lnTo>
                        <a:pt x="470" y="23"/>
                      </a:lnTo>
                      <a:lnTo>
                        <a:pt x="498" y="40"/>
                      </a:lnTo>
                      <a:lnTo>
                        <a:pt x="522" y="61"/>
                      </a:lnTo>
                      <a:lnTo>
                        <a:pt x="542" y="86"/>
                      </a:lnTo>
                      <a:lnTo>
                        <a:pt x="560" y="113"/>
                      </a:lnTo>
                      <a:lnTo>
                        <a:pt x="573" y="143"/>
                      </a:lnTo>
                      <a:lnTo>
                        <a:pt x="580" y="174"/>
                      </a:lnTo>
                      <a:lnTo>
                        <a:pt x="583" y="208"/>
                      </a:lnTo>
                      <a:lnTo>
                        <a:pt x="581" y="243"/>
                      </a:lnTo>
                      <a:lnTo>
                        <a:pt x="574" y="275"/>
                      </a:lnTo>
                      <a:lnTo>
                        <a:pt x="561" y="305"/>
                      </a:lnTo>
                      <a:lnTo>
                        <a:pt x="544" y="333"/>
                      </a:lnTo>
                      <a:lnTo>
                        <a:pt x="523" y="358"/>
                      </a:lnTo>
                      <a:lnTo>
                        <a:pt x="499" y="379"/>
                      </a:lnTo>
                      <a:lnTo>
                        <a:pt x="471" y="396"/>
                      </a:lnTo>
                      <a:lnTo>
                        <a:pt x="442" y="410"/>
                      </a:lnTo>
                      <a:lnTo>
                        <a:pt x="409" y="419"/>
                      </a:lnTo>
                      <a:lnTo>
                        <a:pt x="375" y="421"/>
                      </a:lnTo>
                      <a:lnTo>
                        <a:pt x="340" y="419"/>
                      </a:lnTo>
                      <a:lnTo>
                        <a:pt x="309" y="410"/>
                      </a:lnTo>
                      <a:lnTo>
                        <a:pt x="278" y="396"/>
                      </a:lnTo>
                      <a:lnTo>
                        <a:pt x="251" y="379"/>
                      </a:lnTo>
                      <a:lnTo>
                        <a:pt x="226" y="358"/>
                      </a:lnTo>
                      <a:lnTo>
                        <a:pt x="205" y="333"/>
                      </a:lnTo>
                      <a:lnTo>
                        <a:pt x="188" y="305"/>
                      </a:lnTo>
                      <a:lnTo>
                        <a:pt x="177" y="275"/>
                      </a:lnTo>
                      <a:lnTo>
                        <a:pt x="168" y="243"/>
                      </a:lnTo>
                      <a:lnTo>
                        <a:pt x="166" y="208"/>
                      </a:lnTo>
                      <a:lnTo>
                        <a:pt x="169" y="174"/>
                      </a:lnTo>
                      <a:lnTo>
                        <a:pt x="177" y="143"/>
                      </a:lnTo>
                      <a:lnTo>
                        <a:pt x="190" y="113"/>
                      </a:lnTo>
                      <a:lnTo>
                        <a:pt x="207" y="86"/>
                      </a:lnTo>
                      <a:lnTo>
                        <a:pt x="227" y="61"/>
                      </a:lnTo>
                      <a:lnTo>
                        <a:pt x="252" y="40"/>
                      </a:lnTo>
                      <a:lnTo>
                        <a:pt x="279" y="23"/>
                      </a:lnTo>
                      <a:lnTo>
                        <a:pt x="309" y="11"/>
                      </a:lnTo>
                      <a:lnTo>
                        <a:pt x="341" y="3"/>
                      </a:lnTo>
                      <a:lnTo>
                        <a:pt x="375" y="0"/>
                      </a:lnTo>
                      <a:close/>
                    </a:path>
                  </a:pathLst>
                </a:custGeom>
                <a:solidFill>
                  <a:srgbClr val="8DB5CC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600"/>
                    <a:buFont typeface="Calibri"/>
                    <a:buNone/>
                  </a:pPr>
                  <a:endParaRPr sz="1600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791" name="Google Shape;791;p17"/>
              <p:cNvSpPr/>
              <p:nvPr/>
            </p:nvSpPr>
            <p:spPr>
              <a:xfrm>
                <a:off x="8034195" y="1561794"/>
                <a:ext cx="186340" cy="140730"/>
              </a:xfrm>
              <a:custGeom>
                <a:avLst/>
                <a:gdLst/>
                <a:ahLst/>
                <a:cxnLst/>
                <a:rect l="l" t="t" r="r" b="b"/>
                <a:pathLst>
                  <a:path w="210430" h="158923" extrusionOk="0">
                    <a:moveTo>
                      <a:pt x="105215" y="0"/>
                    </a:moveTo>
                    <a:cubicBezTo>
                      <a:pt x="163324" y="0"/>
                      <a:pt x="210430" y="32649"/>
                      <a:pt x="210430" y="72923"/>
                    </a:cubicBezTo>
                    <a:cubicBezTo>
                      <a:pt x="210430" y="113197"/>
                      <a:pt x="163324" y="145846"/>
                      <a:pt x="105215" y="145846"/>
                    </a:cubicBezTo>
                    <a:cubicBezTo>
                      <a:pt x="90688" y="145846"/>
                      <a:pt x="76848" y="143806"/>
                      <a:pt x="64261" y="140115"/>
                    </a:cubicBezTo>
                    <a:lnTo>
                      <a:pt x="62734" y="139402"/>
                    </a:lnTo>
                    <a:lnTo>
                      <a:pt x="16503" y="158923"/>
                    </a:lnTo>
                    <a:lnTo>
                      <a:pt x="35970" y="126896"/>
                    </a:lnTo>
                    <a:lnTo>
                      <a:pt x="30817" y="124487"/>
                    </a:lnTo>
                    <a:cubicBezTo>
                      <a:pt x="11777" y="111291"/>
                      <a:pt x="0" y="93060"/>
                      <a:pt x="0" y="72923"/>
                    </a:cubicBezTo>
                    <a:cubicBezTo>
                      <a:pt x="0" y="32649"/>
                      <a:pt x="47106" y="0"/>
                      <a:pt x="105215" y="0"/>
                    </a:cubicBezTo>
                    <a:close/>
                  </a:path>
                </a:pathLst>
              </a:custGeom>
              <a:solidFill>
                <a:srgbClr val="8DB5CC">
                  <a:alpha val="6980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Calibri"/>
                  <a:buNone/>
                </a:pPr>
                <a:endParaRPr sz="12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792" name="Google Shape;792;p17"/>
          <p:cNvGrpSpPr/>
          <p:nvPr/>
        </p:nvGrpSpPr>
        <p:grpSpPr>
          <a:xfrm>
            <a:off x="5560666" y="4005297"/>
            <a:ext cx="988640" cy="995906"/>
            <a:chOff x="3830819" y="1478387"/>
            <a:chExt cx="1461439" cy="1463040"/>
          </a:xfrm>
        </p:grpSpPr>
        <p:grpSp>
          <p:nvGrpSpPr>
            <p:cNvPr id="793" name="Google Shape;793;p17"/>
            <p:cNvGrpSpPr/>
            <p:nvPr/>
          </p:nvGrpSpPr>
          <p:grpSpPr>
            <a:xfrm>
              <a:off x="3830819" y="1478387"/>
              <a:ext cx="1461439" cy="1463040"/>
              <a:chOff x="3830819" y="1478387"/>
              <a:chExt cx="1461439" cy="1463040"/>
            </a:xfrm>
          </p:grpSpPr>
          <p:sp>
            <p:nvSpPr>
              <p:cNvPr id="794" name="Google Shape;794;p17"/>
              <p:cNvSpPr/>
              <p:nvPr/>
            </p:nvSpPr>
            <p:spPr>
              <a:xfrm rot="10800000">
                <a:off x="3830819" y="1478387"/>
                <a:ext cx="1461439" cy="1463040"/>
              </a:xfrm>
              <a:prstGeom prst="ellipse">
                <a:avLst/>
              </a:prstGeom>
              <a:gradFill>
                <a:gsLst>
                  <a:gs pos="0">
                    <a:srgbClr val="FFC000">
                      <a:alpha val="60000"/>
                    </a:srgbClr>
                  </a:gs>
                  <a:gs pos="94000">
                    <a:srgbClr val="FFC000">
                      <a:alpha val="0"/>
                    </a:srgbClr>
                  </a:gs>
                  <a:gs pos="100000">
                    <a:srgbClr val="FFC000">
                      <a:alpha val="0"/>
                    </a:srgbClr>
                  </a:gs>
                </a:gsLst>
                <a:lin ang="5400000" scaled="0"/>
              </a:gradFill>
              <a:ln w="12700" cap="flat" cmpd="sng">
                <a:solidFill>
                  <a:schemeClr val="accent4">
                    <a:alpha val="60000"/>
                  </a:scheme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00" tIns="45700" rIns="91400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500"/>
                  <a:buFont typeface="Calibri"/>
                  <a:buNone/>
                </a:pPr>
                <a:endParaRPr sz="15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5" name="Google Shape;795;p17"/>
              <p:cNvSpPr txBox="1"/>
              <p:nvPr/>
            </p:nvSpPr>
            <p:spPr>
              <a:xfrm>
                <a:off x="3876666" y="1866889"/>
                <a:ext cx="1369741" cy="314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0" marR="0" lvl="0" indent="0" algn="ctr" rtl="0">
                  <a:lnSpc>
                    <a:spcPct val="149916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200"/>
                  <a:buFont typeface="Arial"/>
                  <a:buNone/>
                </a:pPr>
                <a:r>
                  <a:rPr lang="en-US" sz="1200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Monitoring</a:t>
                </a:r>
                <a:endParaRPr/>
              </a:p>
            </p:txBody>
          </p:sp>
        </p:grpSp>
        <p:grpSp>
          <p:nvGrpSpPr>
            <p:cNvPr id="796" name="Google Shape;796;p17"/>
            <p:cNvGrpSpPr/>
            <p:nvPr/>
          </p:nvGrpSpPr>
          <p:grpSpPr>
            <a:xfrm>
              <a:off x="4285676" y="2191026"/>
              <a:ext cx="618828" cy="548640"/>
              <a:chOff x="7211965" y="1955160"/>
              <a:chExt cx="1005709" cy="891641"/>
            </a:xfrm>
          </p:grpSpPr>
          <p:grpSp>
            <p:nvGrpSpPr>
              <p:cNvPr id="797" name="Google Shape;797;p17"/>
              <p:cNvGrpSpPr/>
              <p:nvPr/>
            </p:nvGrpSpPr>
            <p:grpSpPr>
              <a:xfrm>
                <a:off x="7211965" y="1955160"/>
                <a:ext cx="466497" cy="466495"/>
                <a:chOff x="16650037" y="1901849"/>
                <a:chExt cx="831850" cy="831850"/>
              </a:xfrm>
            </p:grpSpPr>
            <p:sp>
              <p:nvSpPr>
                <p:cNvPr id="798" name="Google Shape;798;p17"/>
                <p:cNvSpPr/>
                <p:nvPr/>
              </p:nvSpPr>
              <p:spPr>
                <a:xfrm>
                  <a:off x="16869112" y="2120924"/>
                  <a:ext cx="233363" cy="2333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5" h="735" extrusionOk="0">
                      <a:moveTo>
                        <a:pt x="661" y="0"/>
                      </a:moveTo>
                      <a:lnTo>
                        <a:pt x="684" y="0"/>
                      </a:lnTo>
                      <a:lnTo>
                        <a:pt x="704" y="6"/>
                      </a:lnTo>
                      <a:lnTo>
                        <a:pt x="719" y="16"/>
                      </a:lnTo>
                      <a:lnTo>
                        <a:pt x="729" y="31"/>
                      </a:lnTo>
                      <a:lnTo>
                        <a:pt x="734" y="50"/>
                      </a:lnTo>
                      <a:lnTo>
                        <a:pt x="735" y="72"/>
                      </a:lnTo>
                      <a:lnTo>
                        <a:pt x="730" y="99"/>
                      </a:lnTo>
                      <a:lnTo>
                        <a:pt x="722" y="128"/>
                      </a:lnTo>
                      <a:lnTo>
                        <a:pt x="710" y="161"/>
                      </a:lnTo>
                      <a:lnTo>
                        <a:pt x="693" y="196"/>
                      </a:lnTo>
                      <a:lnTo>
                        <a:pt x="671" y="232"/>
                      </a:lnTo>
                      <a:lnTo>
                        <a:pt x="647" y="271"/>
                      </a:lnTo>
                      <a:lnTo>
                        <a:pt x="619" y="309"/>
                      </a:lnTo>
                      <a:lnTo>
                        <a:pt x="588" y="351"/>
                      </a:lnTo>
                      <a:lnTo>
                        <a:pt x="554" y="392"/>
                      </a:lnTo>
                      <a:lnTo>
                        <a:pt x="516" y="434"/>
                      </a:lnTo>
                      <a:lnTo>
                        <a:pt x="475" y="475"/>
                      </a:lnTo>
                      <a:lnTo>
                        <a:pt x="434" y="516"/>
                      </a:lnTo>
                      <a:lnTo>
                        <a:pt x="392" y="554"/>
                      </a:lnTo>
                      <a:lnTo>
                        <a:pt x="351" y="588"/>
                      </a:lnTo>
                      <a:lnTo>
                        <a:pt x="309" y="619"/>
                      </a:lnTo>
                      <a:lnTo>
                        <a:pt x="271" y="647"/>
                      </a:lnTo>
                      <a:lnTo>
                        <a:pt x="232" y="672"/>
                      </a:lnTo>
                      <a:lnTo>
                        <a:pt x="196" y="693"/>
                      </a:lnTo>
                      <a:lnTo>
                        <a:pt x="161" y="710"/>
                      </a:lnTo>
                      <a:lnTo>
                        <a:pt x="128" y="722"/>
                      </a:lnTo>
                      <a:lnTo>
                        <a:pt x="99" y="730"/>
                      </a:lnTo>
                      <a:lnTo>
                        <a:pt x="72" y="735"/>
                      </a:lnTo>
                      <a:lnTo>
                        <a:pt x="50" y="734"/>
                      </a:lnTo>
                      <a:lnTo>
                        <a:pt x="31" y="729"/>
                      </a:lnTo>
                      <a:lnTo>
                        <a:pt x="16" y="719"/>
                      </a:lnTo>
                      <a:lnTo>
                        <a:pt x="6" y="704"/>
                      </a:lnTo>
                      <a:lnTo>
                        <a:pt x="0" y="684"/>
                      </a:lnTo>
                      <a:lnTo>
                        <a:pt x="0" y="661"/>
                      </a:lnTo>
                      <a:lnTo>
                        <a:pt x="4" y="636"/>
                      </a:lnTo>
                      <a:lnTo>
                        <a:pt x="13" y="606"/>
                      </a:lnTo>
                      <a:lnTo>
                        <a:pt x="25" y="574"/>
                      </a:lnTo>
                      <a:lnTo>
                        <a:pt x="42" y="539"/>
                      </a:lnTo>
                      <a:lnTo>
                        <a:pt x="63" y="503"/>
                      </a:lnTo>
                      <a:lnTo>
                        <a:pt x="88" y="464"/>
                      </a:lnTo>
                      <a:lnTo>
                        <a:pt x="116" y="424"/>
                      </a:lnTo>
                      <a:lnTo>
                        <a:pt x="147" y="384"/>
                      </a:lnTo>
                      <a:lnTo>
                        <a:pt x="181" y="342"/>
                      </a:lnTo>
                      <a:lnTo>
                        <a:pt x="219" y="301"/>
                      </a:lnTo>
                      <a:lnTo>
                        <a:pt x="259" y="259"/>
                      </a:lnTo>
                      <a:lnTo>
                        <a:pt x="301" y="219"/>
                      </a:lnTo>
                      <a:lnTo>
                        <a:pt x="342" y="181"/>
                      </a:lnTo>
                      <a:lnTo>
                        <a:pt x="384" y="147"/>
                      </a:lnTo>
                      <a:lnTo>
                        <a:pt x="424" y="116"/>
                      </a:lnTo>
                      <a:lnTo>
                        <a:pt x="464" y="88"/>
                      </a:lnTo>
                      <a:lnTo>
                        <a:pt x="503" y="63"/>
                      </a:lnTo>
                      <a:lnTo>
                        <a:pt x="539" y="42"/>
                      </a:lnTo>
                      <a:lnTo>
                        <a:pt x="574" y="25"/>
                      </a:lnTo>
                      <a:lnTo>
                        <a:pt x="606" y="13"/>
                      </a:lnTo>
                      <a:lnTo>
                        <a:pt x="636" y="4"/>
                      </a:lnTo>
                      <a:lnTo>
                        <a:pt x="661" y="0"/>
                      </a:lnTo>
                      <a:close/>
                    </a:path>
                  </a:pathLst>
                </a:custGeom>
                <a:solidFill>
                  <a:srgbClr val="8DB5CC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99" name="Google Shape;799;p17"/>
                <p:cNvSpPr/>
                <p:nvPr/>
              </p:nvSpPr>
              <p:spPr>
                <a:xfrm>
                  <a:off x="17045324" y="2297136"/>
                  <a:ext cx="266700" cy="266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0" h="840" extrusionOk="0">
                      <a:moveTo>
                        <a:pt x="702" y="0"/>
                      </a:moveTo>
                      <a:lnTo>
                        <a:pt x="799" y="95"/>
                      </a:lnTo>
                      <a:lnTo>
                        <a:pt x="800" y="133"/>
                      </a:lnTo>
                      <a:lnTo>
                        <a:pt x="795" y="171"/>
                      </a:lnTo>
                      <a:lnTo>
                        <a:pt x="783" y="210"/>
                      </a:lnTo>
                      <a:lnTo>
                        <a:pt x="767" y="250"/>
                      </a:lnTo>
                      <a:lnTo>
                        <a:pt x="747" y="290"/>
                      </a:lnTo>
                      <a:lnTo>
                        <a:pt x="723" y="330"/>
                      </a:lnTo>
                      <a:lnTo>
                        <a:pt x="696" y="369"/>
                      </a:lnTo>
                      <a:lnTo>
                        <a:pt x="668" y="407"/>
                      </a:lnTo>
                      <a:lnTo>
                        <a:pt x="638" y="442"/>
                      </a:lnTo>
                      <a:lnTo>
                        <a:pt x="609" y="476"/>
                      </a:lnTo>
                      <a:lnTo>
                        <a:pt x="581" y="507"/>
                      </a:lnTo>
                      <a:lnTo>
                        <a:pt x="744" y="672"/>
                      </a:lnTo>
                      <a:lnTo>
                        <a:pt x="764" y="671"/>
                      </a:lnTo>
                      <a:lnTo>
                        <a:pt x="782" y="675"/>
                      </a:lnTo>
                      <a:lnTo>
                        <a:pt x="800" y="683"/>
                      </a:lnTo>
                      <a:lnTo>
                        <a:pt x="814" y="695"/>
                      </a:lnTo>
                      <a:lnTo>
                        <a:pt x="829" y="713"/>
                      </a:lnTo>
                      <a:lnTo>
                        <a:pt x="837" y="733"/>
                      </a:lnTo>
                      <a:lnTo>
                        <a:pt x="840" y="755"/>
                      </a:lnTo>
                      <a:lnTo>
                        <a:pt x="837" y="777"/>
                      </a:lnTo>
                      <a:lnTo>
                        <a:pt x="829" y="798"/>
                      </a:lnTo>
                      <a:lnTo>
                        <a:pt x="814" y="814"/>
                      </a:lnTo>
                      <a:lnTo>
                        <a:pt x="798" y="829"/>
                      </a:lnTo>
                      <a:lnTo>
                        <a:pt x="777" y="837"/>
                      </a:lnTo>
                      <a:lnTo>
                        <a:pt x="755" y="840"/>
                      </a:lnTo>
                      <a:lnTo>
                        <a:pt x="733" y="837"/>
                      </a:lnTo>
                      <a:lnTo>
                        <a:pt x="713" y="829"/>
                      </a:lnTo>
                      <a:lnTo>
                        <a:pt x="695" y="816"/>
                      </a:lnTo>
                      <a:lnTo>
                        <a:pt x="683" y="800"/>
                      </a:lnTo>
                      <a:lnTo>
                        <a:pt x="675" y="782"/>
                      </a:lnTo>
                      <a:lnTo>
                        <a:pt x="671" y="764"/>
                      </a:lnTo>
                      <a:lnTo>
                        <a:pt x="672" y="744"/>
                      </a:lnTo>
                      <a:lnTo>
                        <a:pt x="507" y="581"/>
                      </a:lnTo>
                      <a:lnTo>
                        <a:pt x="480" y="606"/>
                      </a:lnTo>
                      <a:lnTo>
                        <a:pt x="448" y="633"/>
                      </a:lnTo>
                      <a:lnTo>
                        <a:pt x="417" y="660"/>
                      </a:lnTo>
                      <a:lnTo>
                        <a:pt x="382" y="686"/>
                      </a:lnTo>
                      <a:lnTo>
                        <a:pt x="347" y="712"/>
                      </a:lnTo>
                      <a:lnTo>
                        <a:pt x="310" y="735"/>
                      </a:lnTo>
                      <a:lnTo>
                        <a:pt x="274" y="755"/>
                      </a:lnTo>
                      <a:lnTo>
                        <a:pt x="236" y="773"/>
                      </a:lnTo>
                      <a:lnTo>
                        <a:pt x="200" y="787"/>
                      </a:lnTo>
                      <a:lnTo>
                        <a:pt x="164" y="796"/>
                      </a:lnTo>
                      <a:lnTo>
                        <a:pt x="129" y="800"/>
                      </a:lnTo>
                      <a:lnTo>
                        <a:pt x="95" y="799"/>
                      </a:lnTo>
                      <a:lnTo>
                        <a:pt x="0" y="702"/>
                      </a:lnTo>
                      <a:lnTo>
                        <a:pt x="39" y="691"/>
                      </a:lnTo>
                      <a:lnTo>
                        <a:pt x="83" y="675"/>
                      </a:lnTo>
                      <a:lnTo>
                        <a:pt x="126" y="654"/>
                      </a:lnTo>
                      <a:lnTo>
                        <a:pt x="171" y="628"/>
                      </a:lnTo>
                      <a:lnTo>
                        <a:pt x="216" y="599"/>
                      </a:lnTo>
                      <a:lnTo>
                        <a:pt x="259" y="567"/>
                      </a:lnTo>
                      <a:lnTo>
                        <a:pt x="303" y="533"/>
                      </a:lnTo>
                      <a:lnTo>
                        <a:pt x="345" y="498"/>
                      </a:lnTo>
                      <a:lnTo>
                        <a:pt x="385" y="460"/>
                      </a:lnTo>
                      <a:lnTo>
                        <a:pt x="424" y="424"/>
                      </a:lnTo>
                      <a:lnTo>
                        <a:pt x="460" y="385"/>
                      </a:lnTo>
                      <a:lnTo>
                        <a:pt x="498" y="345"/>
                      </a:lnTo>
                      <a:lnTo>
                        <a:pt x="533" y="303"/>
                      </a:lnTo>
                      <a:lnTo>
                        <a:pt x="567" y="259"/>
                      </a:lnTo>
                      <a:lnTo>
                        <a:pt x="599" y="216"/>
                      </a:lnTo>
                      <a:lnTo>
                        <a:pt x="628" y="171"/>
                      </a:lnTo>
                      <a:lnTo>
                        <a:pt x="654" y="126"/>
                      </a:lnTo>
                      <a:lnTo>
                        <a:pt x="675" y="83"/>
                      </a:lnTo>
                      <a:lnTo>
                        <a:pt x="691" y="39"/>
                      </a:lnTo>
                      <a:lnTo>
                        <a:pt x="702" y="0"/>
                      </a:lnTo>
                      <a:close/>
                    </a:path>
                  </a:pathLst>
                </a:custGeom>
                <a:solidFill>
                  <a:srgbClr val="8DB5CC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00" name="Google Shape;800;p17"/>
                <p:cNvSpPr/>
                <p:nvPr/>
              </p:nvSpPr>
              <p:spPr>
                <a:xfrm>
                  <a:off x="16650037" y="1901849"/>
                  <a:ext cx="831850" cy="831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22" h="2622" extrusionOk="0">
                      <a:moveTo>
                        <a:pt x="408" y="2305"/>
                      </a:moveTo>
                      <a:lnTo>
                        <a:pt x="582" y="2480"/>
                      </a:lnTo>
                      <a:lnTo>
                        <a:pt x="440" y="2622"/>
                      </a:lnTo>
                      <a:lnTo>
                        <a:pt x="265" y="2448"/>
                      </a:lnTo>
                      <a:lnTo>
                        <a:pt x="408" y="2305"/>
                      </a:lnTo>
                      <a:close/>
                      <a:moveTo>
                        <a:pt x="640" y="2073"/>
                      </a:moveTo>
                      <a:lnTo>
                        <a:pt x="814" y="2247"/>
                      </a:lnTo>
                      <a:lnTo>
                        <a:pt x="673" y="2390"/>
                      </a:lnTo>
                      <a:lnTo>
                        <a:pt x="498" y="2214"/>
                      </a:lnTo>
                      <a:lnTo>
                        <a:pt x="640" y="2073"/>
                      </a:lnTo>
                      <a:close/>
                      <a:moveTo>
                        <a:pt x="142" y="2040"/>
                      </a:moveTo>
                      <a:lnTo>
                        <a:pt x="317" y="2214"/>
                      </a:lnTo>
                      <a:lnTo>
                        <a:pt x="174" y="2357"/>
                      </a:lnTo>
                      <a:lnTo>
                        <a:pt x="0" y="2182"/>
                      </a:lnTo>
                      <a:lnTo>
                        <a:pt x="142" y="2040"/>
                      </a:lnTo>
                      <a:close/>
                      <a:moveTo>
                        <a:pt x="873" y="1839"/>
                      </a:moveTo>
                      <a:lnTo>
                        <a:pt x="1047" y="2015"/>
                      </a:lnTo>
                      <a:lnTo>
                        <a:pt x="906" y="2156"/>
                      </a:lnTo>
                      <a:lnTo>
                        <a:pt x="731" y="1982"/>
                      </a:lnTo>
                      <a:lnTo>
                        <a:pt x="873" y="1839"/>
                      </a:lnTo>
                      <a:close/>
                      <a:moveTo>
                        <a:pt x="375" y="1808"/>
                      </a:moveTo>
                      <a:lnTo>
                        <a:pt x="549" y="1982"/>
                      </a:lnTo>
                      <a:lnTo>
                        <a:pt x="408" y="2124"/>
                      </a:lnTo>
                      <a:lnTo>
                        <a:pt x="232" y="1949"/>
                      </a:lnTo>
                      <a:lnTo>
                        <a:pt x="375" y="1808"/>
                      </a:lnTo>
                      <a:close/>
                      <a:moveTo>
                        <a:pt x="607" y="1575"/>
                      </a:moveTo>
                      <a:lnTo>
                        <a:pt x="783" y="1749"/>
                      </a:lnTo>
                      <a:lnTo>
                        <a:pt x="640" y="1891"/>
                      </a:lnTo>
                      <a:lnTo>
                        <a:pt x="466" y="1716"/>
                      </a:lnTo>
                      <a:lnTo>
                        <a:pt x="607" y="1575"/>
                      </a:lnTo>
                      <a:close/>
                      <a:moveTo>
                        <a:pt x="1553" y="849"/>
                      </a:moveTo>
                      <a:lnTo>
                        <a:pt x="1828" y="1126"/>
                      </a:lnTo>
                      <a:lnTo>
                        <a:pt x="1824" y="1154"/>
                      </a:lnTo>
                      <a:lnTo>
                        <a:pt x="1813" y="1185"/>
                      </a:lnTo>
                      <a:lnTo>
                        <a:pt x="1799" y="1219"/>
                      </a:lnTo>
                      <a:lnTo>
                        <a:pt x="1781" y="1257"/>
                      </a:lnTo>
                      <a:lnTo>
                        <a:pt x="1760" y="1295"/>
                      </a:lnTo>
                      <a:lnTo>
                        <a:pt x="1733" y="1336"/>
                      </a:lnTo>
                      <a:lnTo>
                        <a:pt x="1704" y="1379"/>
                      </a:lnTo>
                      <a:lnTo>
                        <a:pt x="1671" y="1422"/>
                      </a:lnTo>
                      <a:lnTo>
                        <a:pt x="1636" y="1467"/>
                      </a:lnTo>
                      <a:lnTo>
                        <a:pt x="1596" y="1511"/>
                      </a:lnTo>
                      <a:lnTo>
                        <a:pt x="1554" y="1555"/>
                      </a:lnTo>
                      <a:lnTo>
                        <a:pt x="1511" y="1596"/>
                      </a:lnTo>
                      <a:lnTo>
                        <a:pt x="1467" y="1636"/>
                      </a:lnTo>
                      <a:lnTo>
                        <a:pt x="1422" y="1671"/>
                      </a:lnTo>
                      <a:lnTo>
                        <a:pt x="1379" y="1704"/>
                      </a:lnTo>
                      <a:lnTo>
                        <a:pt x="1336" y="1733"/>
                      </a:lnTo>
                      <a:lnTo>
                        <a:pt x="1295" y="1760"/>
                      </a:lnTo>
                      <a:lnTo>
                        <a:pt x="1257" y="1781"/>
                      </a:lnTo>
                      <a:lnTo>
                        <a:pt x="1219" y="1799"/>
                      </a:lnTo>
                      <a:lnTo>
                        <a:pt x="1185" y="1813"/>
                      </a:lnTo>
                      <a:lnTo>
                        <a:pt x="1154" y="1824"/>
                      </a:lnTo>
                      <a:lnTo>
                        <a:pt x="1126" y="1828"/>
                      </a:lnTo>
                      <a:lnTo>
                        <a:pt x="849" y="1553"/>
                      </a:lnTo>
                      <a:lnTo>
                        <a:pt x="877" y="1547"/>
                      </a:lnTo>
                      <a:lnTo>
                        <a:pt x="908" y="1536"/>
                      </a:lnTo>
                      <a:lnTo>
                        <a:pt x="942" y="1523"/>
                      </a:lnTo>
                      <a:lnTo>
                        <a:pt x="980" y="1504"/>
                      </a:lnTo>
                      <a:lnTo>
                        <a:pt x="1018" y="1483"/>
                      </a:lnTo>
                      <a:lnTo>
                        <a:pt x="1060" y="1457"/>
                      </a:lnTo>
                      <a:lnTo>
                        <a:pt x="1102" y="1427"/>
                      </a:lnTo>
                      <a:lnTo>
                        <a:pt x="1145" y="1396"/>
                      </a:lnTo>
                      <a:lnTo>
                        <a:pt x="1190" y="1359"/>
                      </a:lnTo>
                      <a:lnTo>
                        <a:pt x="1234" y="1321"/>
                      </a:lnTo>
                      <a:lnTo>
                        <a:pt x="1278" y="1278"/>
                      </a:lnTo>
                      <a:lnTo>
                        <a:pt x="1319" y="1234"/>
                      </a:lnTo>
                      <a:lnTo>
                        <a:pt x="1359" y="1190"/>
                      </a:lnTo>
                      <a:lnTo>
                        <a:pt x="1394" y="1145"/>
                      </a:lnTo>
                      <a:lnTo>
                        <a:pt x="1427" y="1102"/>
                      </a:lnTo>
                      <a:lnTo>
                        <a:pt x="1457" y="1060"/>
                      </a:lnTo>
                      <a:lnTo>
                        <a:pt x="1483" y="1018"/>
                      </a:lnTo>
                      <a:lnTo>
                        <a:pt x="1504" y="980"/>
                      </a:lnTo>
                      <a:lnTo>
                        <a:pt x="1523" y="942"/>
                      </a:lnTo>
                      <a:lnTo>
                        <a:pt x="1536" y="908"/>
                      </a:lnTo>
                      <a:lnTo>
                        <a:pt x="1547" y="877"/>
                      </a:lnTo>
                      <a:lnTo>
                        <a:pt x="1553" y="849"/>
                      </a:lnTo>
                      <a:close/>
                      <a:moveTo>
                        <a:pt x="1982" y="731"/>
                      </a:moveTo>
                      <a:lnTo>
                        <a:pt x="2156" y="906"/>
                      </a:lnTo>
                      <a:lnTo>
                        <a:pt x="2015" y="1047"/>
                      </a:lnTo>
                      <a:lnTo>
                        <a:pt x="1839" y="873"/>
                      </a:lnTo>
                      <a:lnTo>
                        <a:pt x="1982" y="731"/>
                      </a:lnTo>
                      <a:close/>
                      <a:moveTo>
                        <a:pt x="2214" y="498"/>
                      </a:moveTo>
                      <a:lnTo>
                        <a:pt x="2390" y="673"/>
                      </a:lnTo>
                      <a:lnTo>
                        <a:pt x="2247" y="814"/>
                      </a:lnTo>
                      <a:lnTo>
                        <a:pt x="2073" y="640"/>
                      </a:lnTo>
                      <a:lnTo>
                        <a:pt x="2214" y="498"/>
                      </a:lnTo>
                      <a:close/>
                      <a:moveTo>
                        <a:pt x="1716" y="466"/>
                      </a:moveTo>
                      <a:lnTo>
                        <a:pt x="1891" y="640"/>
                      </a:lnTo>
                      <a:lnTo>
                        <a:pt x="1749" y="783"/>
                      </a:lnTo>
                      <a:lnTo>
                        <a:pt x="1575" y="607"/>
                      </a:lnTo>
                      <a:lnTo>
                        <a:pt x="1716" y="466"/>
                      </a:lnTo>
                      <a:close/>
                      <a:moveTo>
                        <a:pt x="2448" y="265"/>
                      </a:moveTo>
                      <a:lnTo>
                        <a:pt x="2622" y="440"/>
                      </a:lnTo>
                      <a:lnTo>
                        <a:pt x="2480" y="582"/>
                      </a:lnTo>
                      <a:lnTo>
                        <a:pt x="2305" y="408"/>
                      </a:lnTo>
                      <a:lnTo>
                        <a:pt x="2448" y="265"/>
                      </a:lnTo>
                      <a:close/>
                      <a:moveTo>
                        <a:pt x="1949" y="232"/>
                      </a:moveTo>
                      <a:lnTo>
                        <a:pt x="2124" y="408"/>
                      </a:lnTo>
                      <a:lnTo>
                        <a:pt x="1982" y="549"/>
                      </a:lnTo>
                      <a:lnTo>
                        <a:pt x="1808" y="375"/>
                      </a:lnTo>
                      <a:lnTo>
                        <a:pt x="1949" y="232"/>
                      </a:lnTo>
                      <a:close/>
                      <a:moveTo>
                        <a:pt x="2182" y="0"/>
                      </a:moveTo>
                      <a:lnTo>
                        <a:pt x="2357" y="174"/>
                      </a:lnTo>
                      <a:lnTo>
                        <a:pt x="2214" y="317"/>
                      </a:lnTo>
                      <a:lnTo>
                        <a:pt x="2040" y="142"/>
                      </a:lnTo>
                      <a:lnTo>
                        <a:pt x="2182" y="0"/>
                      </a:lnTo>
                      <a:close/>
                    </a:path>
                  </a:pathLst>
                </a:custGeom>
                <a:solidFill>
                  <a:srgbClr val="8DB5CC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01" name="Google Shape;801;p17"/>
              <p:cNvGrpSpPr/>
              <p:nvPr/>
            </p:nvGrpSpPr>
            <p:grpSpPr>
              <a:xfrm>
                <a:off x="7432936" y="2335016"/>
                <a:ext cx="784738" cy="511785"/>
                <a:chOff x="2234759" y="2640776"/>
                <a:chExt cx="535701" cy="349370"/>
              </a:xfrm>
            </p:grpSpPr>
            <p:sp>
              <p:nvSpPr>
                <p:cNvPr id="802" name="Google Shape;802;p17"/>
                <p:cNvSpPr/>
                <p:nvPr/>
              </p:nvSpPr>
              <p:spPr>
                <a:xfrm>
                  <a:off x="2234759" y="2640776"/>
                  <a:ext cx="535701" cy="3493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6" h="1256" extrusionOk="0">
                      <a:moveTo>
                        <a:pt x="963" y="0"/>
                      </a:moveTo>
                      <a:lnTo>
                        <a:pt x="983" y="1"/>
                      </a:lnTo>
                      <a:lnTo>
                        <a:pt x="1003" y="6"/>
                      </a:lnTo>
                      <a:lnTo>
                        <a:pt x="1021" y="16"/>
                      </a:lnTo>
                      <a:lnTo>
                        <a:pt x="1873" y="531"/>
                      </a:lnTo>
                      <a:lnTo>
                        <a:pt x="1890" y="545"/>
                      </a:lnTo>
                      <a:lnTo>
                        <a:pt x="1906" y="562"/>
                      </a:lnTo>
                      <a:lnTo>
                        <a:pt x="1917" y="582"/>
                      </a:lnTo>
                      <a:lnTo>
                        <a:pt x="1924" y="604"/>
                      </a:lnTo>
                      <a:lnTo>
                        <a:pt x="1926" y="628"/>
                      </a:lnTo>
                      <a:lnTo>
                        <a:pt x="1924" y="651"/>
                      </a:lnTo>
                      <a:lnTo>
                        <a:pt x="1917" y="672"/>
                      </a:lnTo>
                      <a:lnTo>
                        <a:pt x="1906" y="692"/>
                      </a:lnTo>
                      <a:lnTo>
                        <a:pt x="1892" y="709"/>
                      </a:lnTo>
                      <a:lnTo>
                        <a:pt x="1873" y="724"/>
                      </a:lnTo>
                      <a:lnTo>
                        <a:pt x="1021" y="1239"/>
                      </a:lnTo>
                      <a:lnTo>
                        <a:pt x="1002" y="1249"/>
                      </a:lnTo>
                      <a:lnTo>
                        <a:pt x="983" y="1254"/>
                      </a:lnTo>
                      <a:lnTo>
                        <a:pt x="962" y="1256"/>
                      </a:lnTo>
                      <a:lnTo>
                        <a:pt x="943" y="1254"/>
                      </a:lnTo>
                      <a:lnTo>
                        <a:pt x="923" y="1249"/>
                      </a:lnTo>
                      <a:lnTo>
                        <a:pt x="905" y="1239"/>
                      </a:lnTo>
                      <a:lnTo>
                        <a:pt x="53" y="724"/>
                      </a:lnTo>
                      <a:lnTo>
                        <a:pt x="34" y="709"/>
                      </a:lnTo>
                      <a:lnTo>
                        <a:pt x="20" y="692"/>
                      </a:lnTo>
                      <a:lnTo>
                        <a:pt x="9" y="672"/>
                      </a:lnTo>
                      <a:lnTo>
                        <a:pt x="2" y="651"/>
                      </a:lnTo>
                      <a:lnTo>
                        <a:pt x="0" y="628"/>
                      </a:lnTo>
                      <a:lnTo>
                        <a:pt x="2" y="604"/>
                      </a:lnTo>
                      <a:lnTo>
                        <a:pt x="9" y="582"/>
                      </a:lnTo>
                      <a:lnTo>
                        <a:pt x="20" y="562"/>
                      </a:lnTo>
                      <a:lnTo>
                        <a:pt x="34" y="545"/>
                      </a:lnTo>
                      <a:lnTo>
                        <a:pt x="53" y="531"/>
                      </a:lnTo>
                      <a:lnTo>
                        <a:pt x="905" y="16"/>
                      </a:lnTo>
                      <a:lnTo>
                        <a:pt x="923" y="6"/>
                      </a:lnTo>
                      <a:lnTo>
                        <a:pt x="943" y="1"/>
                      </a:lnTo>
                      <a:lnTo>
                        <a:pt x="963" y="0"/>
                      </a:lnTo>
                      <a:close/>
                    </a:path>
                  </a:pathLst>
                </a:custGeom>
                <a:noFill/>
                <a:ln w="38100" cap="flat" cmpd="sng">
                  <a:solidFill>
                    <a:srgbClr val="8DB5CC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03" name="Google Shape;803;p17"/>
                <p:cNvSpPr/>
                <p:nvPr/>
              </p:nvSpPr>
              <p:spPr>
                <a:xfrm>
                  <a:off x="2357039" y="2700945"/>
                  <a:ext cx="362957" cy="2270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6" h="817" extrusionOk="0">
                      <a:moveTo>
                        <a:pt x="519" y="522"/>
                      </a:moveTo>
                      <a:lnTo>
                        <a:pt x="536" y="523"/>
                      </a:lnTo>
                      <a:lnTo>
                        <a:pt x="552" y="527"/>
                      </a:lnTo>
                      <a:lnTo>
                        <a:pt x="568" y="533"/>
                      </a:lnTo>
                      <a:lnTo>
                        <a:pt x="582" y="541"/>
                      </a:lnTo>
                      <a:lnTo>
                        <a:pt x="592" y="551"/>
                      </a:lnTo>
                      <a:lnTo>
                        <a:pt x="598" y="562"/>
                      </a:lnTo>
                      <a:lnTo>
                        <a:pt x="600" y="574"/>
                      </a:lnTo>
                      <a:lnTo>
                        <a:pt x="598" y="586"/>
                      </a:lnTo>
                      <a:lnTo>
                        <a:pt x="592" y="596"/>
                      </a:lnTo>
                      <a:lnTo>
                        <a:pt x="579" y="608"/>
                      </a:lnTo>
                      <a:lnTo>
                        <a:pt x="562" y="617"/>
                      </a:lnTo>
                      <a:lnTo>
                        <a:pt x="541" y="623"/>
                      </a:lnTo>
                      <a:lnTo>
                        <a:pt x="519" y="625"/>
                      </a:lnTo>
                      <a:lnTo>
                        <a:pt x="502" y="624"/>
                      </a:lnTo>
                      <a:lnTo>
                        <a:pt x="486" y="621"/>
                      </a:lnTo>
                      <a:lnTo>
                        <a:pt x="469" y="614"/>
                      </a:lnTo>
                      <a:lnTo>
                        <a:pt x="455" y="606"/>
                      </a:lnTo>
                      <a:lnTo>
                        <a:pt x="445" y="596"/>
                      </a:lnTo>
                      <a:lnTo>
                        <a:pt x="438" y="585"/>
                      </a:lnTo>
                      <a:lnTo>
                        <a:pt x="437" y="573"/>
                      </a:lnTo>
                      <a:lnTo>
                        <a:pt x="440" y="561"/>
                      </a:lnTo>
                      <a:lnTo>
                        <a:pt x="445" y="551"/>
                      </a:lnTo>
                      <a:lnTo>
                        <a:pt x="458" y="539"/>
                      </a:lnTo>
                      <a:lnTo>
                        <a:pt x="475" y="530"/>
                      </a:lnTo>
                      <a:lnTo>
                        <a:pt x="496" y="524"/>
                      </a:lnTo>
                      <a:lnTo>
                        <a:pt x="519" y="522"/>
                      </a:lnTo>
                      <a:close/>
                      <a:moveTo>
                        <a:pt x="984" y="471"/>
                      </a:moveTo>
                      <a:lnTo>
                        <a:pt x="997" y="472"/>
                      </a:lnTo>
                      <a:lnTo>
                        <a:pt x="1011" y="474"/>
                      </a:lnTo>
                      <a:lnTo>
                        <a:pt x="1030" y="481"/>
                      </a:lnTo>
                      <a:lnTo>
                        <a:pt x="1044" y="492"/>
                      </a:lnTo>
                      <a:lnTo>
                        <a:pt x="1051" y="505"/>
                      </a:lnTo>
                      <a:lnTo>
                        <a:pt x="1053" y="515"/>
                      </a:lnTo>
                      <a:lnTo>
                        <a:pt x="1051" y="524"/>
                      </a:lnTo>
                      <a:lnTo>
                        <a:pt x="1046" y="534"/>
                      </a:lnTo>
                      <a:lnTo>
                        <a:pt x="1034" y="545"/>
                      </a:lnTo>
                      <a:lnTo>
                        <a:pt x="1019" y="552"/>
                      </a:lnTo>
                      <a:lnTo>
                        <a:pt x="1003" y="557"/>
                      </a:lnTo>
                      <a:lnTo>
                        <a:pt x="983" y="559"/>
                      </a:lnTo>
                      <a:lnTo>
                        <a:pt x="969" y="558"/>
                      </a:lnTo>
                      <a:lnTo>
                        <a:pt x="955" y="555"/>
                      </a:lnTo>
                      <a:lnTo>
                        <a:pt x="936" y="548"/>
                      </a:lnTo>
                      <a:lnTo>
                        <a:pt x="922" y="537"/>
                      </a:lnTo>
                      <a:lnTo>
                        <a:pt x="915" y="523"/>
                      </a:lnTo>
                      <a:lnTo>
                        <a:pt x="913" y="514"/>
                      </a:lnTo>
                      <a:lnTo>
                        <a:pt x="915" y="504"/>
                      </a:lnTo>
                      <a:lnTo>
                        <a:pt x="920" y="495"/>
                      </a:lnTo>
                      <a:lnTo>
                        <a:pt x="931" y="485"/>
                      </a:lnTo>
                      <a:lnTo>
                        <a:pt x="946" y="477"/>
                      </a:lnTo>
                      <a:lnTo>
                        <a:pt x="964" y="473"/>
                      </a:lnTo>
                      <a:lnTo>
                        <a:pt x="984" y="471"/>
                      </a:lnTo>
                      <a:close/>
                      <a:moveTo>
                        <a:pt x="82" y="423"/>
                      </a:moveTo>
                      <a:lnTo>
                        <a:pt x="97" y="424"/>
                      </a:lnTo>
                      <a:lnTo>
                        <a:pt x="111" y="427"/>
                      </a:lnTo>
                      <a:lnTo>
                        <a:pt x="125" y="433"/>
                      </a:lnTo>
                      <a:lnTo>
                        <a:pt x="136" y="439"/>
                      </a:lnTo>
                      <a:lnTo>
                        <a:pt x="146" y="448"/>
                      </a:lnTo>
                      <a:lnTo>
                        <a:pt x="151" y="458"/>
                      </a:lnTo>
                      <a:lnTo>
                        <a:pt x="152" y="468"/>
                      </a:lnTo>
                      <a:lnTo>
                        <a:pt x="150" y="478"/>
                      </a:lnTo>
                      <a:lnTo>
                        <a:pt x="145" y="487"/>
                      </a:lnTo>
                      <a:lnTo>
                        <a:pt x="134" y="497"/>
                      </a:lnTo>
                      <a:lnTo>
                        <a:pt x="119" y="505"/>
                      </a:lnTo>
                      <a:lnTo>
                        <a:pt x="102" y="510"/>
                      </a:lnTo>
                      <a:lnTo>
                        <a:pt x="82" y="512"/>
                      </a:lnTo>
                      <a:lnTo>
                        <a:pt x="68" y="511"/>
                      </a:lnTo>
                      <a:lnTo>
                        <a:pt x="54" y="508"/>
                      </a:lnTo>
                      <a:lnTo>
                        <a:pt x="36" y="500"/>
                      </a:lnTo>
                      <a:lnTo>
                        <a:pt x="22" y="490"/>
                      </a:lnTo>
                      <a:lnTo>
                        <a:pt x="14" y="477"/>
                      </a:lnTo>
                      <a:lnTo>
                        <a:pt x="13" y="466"/>
                      </a:lnTo>
                      <a:lnTo>
                        <a:pt x="15" y="457"/>
                      </a:lnTo>
                      <a:lnTo>
                        <a:pt x="20" y="448"/>
                      </a:lnTo>
                      <a:lnTo>
                        <a:pt x="31" y="438"/>
                      </a:lnTo>
                      <a:lnTo>
                        <a:pt x="46" y="430"/>
                      </a:lnTo>
                      <a:lnTo>
                        <a:pt x="63" y="425"/>
                      </a:lnTo>
                      <a:lnTo>
                        <a:pt x="82" y="423"/>
                      </a:lnTo>
                      <a:close/>
                      <a:moveTo>
                        <a:pt x="771" y="138"/>
                      </a:moveTo>
                      <a:lnTo>
                        <a:pt x="783" y="139"/>
                      </a:lnTo>
                      <a:lnTo>
                        <a:pt x="796" y="141"/>
                      </a:lnTo>
                      <a:lnTo>
                        <a:pt x="811" y="147"/>
                      </a:lnTo>
                      <a:lnTo>
                        <a:pt x="823" y="157"/>
                      </a:lnTo>
                      <a:lnTo>
                        <a:pt x="829" y="167"/>
                      </a:lnTo>
                      <a:lnTo>
                        <a:pt x="830" y="181"/>
                      </a:lnTo>
                      <a:lnTo>
                        <a:pt x="825" y="194"/>
                      </a:lnTo>
                      <a:lnTo>
                        <a:pt x="816" y="202"/>
                      </a:lnTo>
                      <a:lnTo>
                        <a:pt x="803" y="209"/>
                      </a:lnTo>
                      <a:lnTo>
                        <a:pt x="787" y="213"/>
                      </a:lnTo>
                      <a:lnTo>
                        <a:pt x="771" y="215"/>
                      </a:lnTo>
                      <a:lnTo>
                        <a:pt x="759" y="214"/>
                      </a:lnTo>
                      <a:lnTo>
                        <a:pt x="747" y="212"/>
                      </a:lnTo>
                      <a:lnTo>
                        <a:pt x="730" y="205"/>
                      </a:lnTo>
                      <a:lnTo>
                        <a:pt x="718" y="196"/>
                      </a:lnTo>
                      <a:lnTo>
                        <a:pt x="712" y="184"/>
                      </a:lnTo>
                      <a:lnTo>
                        <a:pt x="711" y="172"/>
                      </a:lnTo>
                      <a:lnTo>
                        <a:pt x="716" y="159"/>
                      </a:lnTo>
                      <a:lnTo>
                        <a:pt x="726" y="150"/>
                      </a:lnTo>
                      <a:lnTo>
                        <a:pt x="738" y="143"/>
                      </a:lnTo>
                      <a:lnTo>
                        <a:pt x="754" y="139"/>
                      </a:lnTo>
                      <a:lnTo>
                        <a:pt x="771" y="138"/>
                      </a:lnTo>
                      <a:close/>
                      <a:moveTo>
                        <a:pt x="575" y="107"/>
                      </a:moveTo>
                      <a:lnTo>
                        <a:pt x="587" y="108"/>
                      </a:lnTo>
                      <a:lnTo>
                        <a:pt x="598" y="110"/>
                      </a:lnTo>
                      <a:lnTo>
                        <a:pt x="614" y="117"/>
                      </a:lnTo>
                      <a:lnTo>
                        <a:pt x="625" y="125"/>
                      </a:lnTo>
                      <a:lnTo>
                        <a:pt x="632" y="137"/>
                      </a:lnTo>
                      <a:lnTo>
                        <a:pt x="633" y="149"/>
                      </a:lnTo>
                      <a:lnTo>
                        <a:pt x="628" y="161"/>
                      </a:lnTo>
                      <a:lnTo>
                        <a:pt x="618" y="170"/>
                      </a:lnTo>
                      <a:lnTo>
                        <a:pt x="605" y="176"/>
                      </a:lnTo>
                      <a:lnTo>
                        <a:pt x="592" y="180"/>
                      </a:lnTo>
                      <a:lnTo>
                        <a:pt x="575" y="182"/>
                      </a:lnTo>
                      <a:lnTo>
                        <a:pt x="552" y="179"/>
                      </a:lnTo>
                      <a:lnTo>
                        <a:pt x="537" y="173"/>
                      </a:lnTo>
                      <a:lnTo>
                        <a:pt x="525" y="163"/>
                      </a:lnTo>
                      <a:lnTo>
                        <a:pt x="519" y="153"/>
                      </a:lnTo>
                      <a:lnTo>
                        <a:pt x="518" y="140"/>
                      </a:lnTo>
                      <a:lnTo>
                        <a:pt x="523" y="128"/>
                      </a:lnTo>
                      <a:lnTo>
                        <a:pt x="533" y="120"/>
                      </a:lnTo>
                      <a:lnTo>
                        <a:pt x="544" y="112"/>
                      </a:lnTo>
                      <a:lnTo>
                        <a:pt x="559" y="109"/>
                      </a:lnTo>
                      <a:lnTo>
                        <a:pt x="575" y="107"/>
                      </a:lnTo>
                      <a:close/>
                      <a:moveTo>
                        <a:pt x="354" y="0"/>
                      </a:moveTo>
                      <a:lnTo>
                        <a:pt x="379" y="36"/>
                      </a:lnTo>
                      <a:lnTo>
                        <a:pt x="398" y="73"/>
                      </a:lnTo>
                      <a:lnTo>
                        <a:pt x="410" y="111"/>
                      </a:lnTo>
                      <a:lnTo>
                        <a:pt x="413" y="150"/>
                      </a:lnTo>
                      <a:lnTo>
                        <a:pt x="410" y="187"/>
                      </a:lnTo>
                      <a:lnTo>
                        <a:pt x="400" y="224"/>
                      </a:lnTo>
                      <a:lnTo>
                        <a:pt x="384" y="259"/>
                      </a:lnTo>
                      <a:lnTo>
                        <a:pt x="361" y="293"/>
                      </a:lnTo>
                      <a:lnTo>
                        <a:pt x="332" y="326"/>
                      </a:lnTo>
                      <a:lnTo>
                        <a:pt x="297" y="356"/>
                      </a:lnTo>
                      <a:lnTo>
                        <a:pt x="327" y="396"/>
                      </a:lnTo>
                      <a:lnTo>
                        <a:pt x="405" y="375"/>
                      </a:lnTo>
                      <a:lnTo>
                        <a:pt x="485" y="360"/>
                      </a:lnTo>
                      <a:lnTo>
                        <a:pt x="566" y="348"/>
                      </a:lnTo>
                      <a:lnTo>
                        <a:pt x="651" y="342"/>
                      </a:lnTo>
                      <a:lnTo>
                        <a:pt x="735" y="340"/>
                      </a:lnTo>
                      <a:lnTo>
                        <a:pt x="824" y="342"/>
                      </a:lnTo>
                      <a:lnTo>
                        <a:pt x="910" y="349"/>
                      </a:lnTo>
                      <a:lnTo>
                        <a:pt x="994" y="361"/>
                      </a:lnTo>
                      <a:lnTo>
                        <a:pt x="1077" y="378"/>
                      </a:lnTo>
                      <a:lnTo>
                        <a:pt x="1156" y="399"/>
                      </a:lnTo>
                      <a:lnTo>
                        <a:pt x="1233" y="425"/>
                      </a:lnTo>
                      <a:lnTo>
                        <a:pt x="1306" y="455"/>
                      </a:lnTo>
                      <a:lnTo>
                        <a:pt x="1246" y="492"/>
                      </a:lnTo>
                      <a:lnTo>
                        <a:pt x="1171" y="463"/>
                      </a:lnTo>
                      <a:lnTo>
                        <a:pt x="1092" y="439"/>
                      </a:lnTo>
                      <a:lnTo>
                        <a:pt x="1012" y="421"/>
                      </a:lnTo>
                      <a:lnTo>
                        <a:pt x="929" y="406"/>
                      </a:lnTo>
                      <a:lnTo>
                        <a:pt x="844" y="398"/>
                      </a:lnTo>
                      <a:lnTo>
                        <a:pt x="759" y="393"/>
                      </a:lnTo>
                      <a:lnTo>
                        <a:pt x="745" y="434"/>
                      </a:lnTo>
                      <a:lnTo>
                        <a:pt x="736" y="474"/>
                      </a:lnTo>
                      <a:lnTo>
                        <a:pt x="734" y="515"/>
                      </a:lnTo>
                      <a:lnTo>
                        <a:pt x="737" y="564"/>
                      </a:lnTo>
                      <a:lnTo>
                        <a:pt x="749" y="610"/>
                      </a:lnTo>
                      <a:lnTo>
                        <a:pt x="767" y="656"/>
                      </a:lnTo>
                      <a:lnTo>
                        <a:pt x="792" y="702"/>
                      </a:lnTo>
                      <a:lnTo>
                        <a:pt x="825" y="746"/>
                      </a:lnTo>
                      <a:lnTo>
                        <a:pt x="764" y="783"/>
                      </a:lnTo>
                      <a:lnTo>
                        <a:pt x="730" y="741"/>
                      </a:lnTo>
                      <a:lnTo>
                        <a:pt x="703" y="698"/>
                      </a:lnTo>
                      <a:lnTo>
                        <a:pt x="680" y="653"/>
                      </a:lnTo>
                      <a:lnTo>
                        <a:pt x="665" y="608"/>
                      </a:lnTo>
                      <a:lnTo>
                        <a:pt x="655" y="561"/>
                      </a:lnTo>
                      <a:lnTo>
                        <a:pt x="652" y="515"/>
                      </a:lnTo>
                      <a:lnTo>
                        <a:pt x="654" y="475"/>
                      </a:lnTo>
                      <a:lnTo>
                        <a:pt x="661" y="435"/>
                      </a:lnTo>
                      <a:lnTo>
                        <a:pt x="673" y="395"/>
                      </a:lnTo>
                      <a:lnTo>
                        <a:pt x="592" y="401"/>
                      </a:lnTo>
                      <a:lnTo>
                        <a:pt x="511" y="410"/>
                      </a:lnTo>
                      <a:lnTo>
                        <a:pt x="433" y="426"/>
                      </a:lnTo>
                      <a:lnTo>
                        <a:pt x="357" y="445"/>
                      </a:lnTo>
                      <a:lnTo>
                        <a:pt x="375" y="487"/>
                      </a:lnTo>
                      <a:lnTo>
                        <a:pt x="389" y="529"/>
                      </a:lnTo>
                      <a:lnTo>
                        <a:pt x="396" y="572"/>
                      </a:lnTo>
                      <a:lnTo>
                        <a:pt x="399" y="614"/>
                      </a:lnTo>
                      <a:lnTo>
                        <a:pt x="396" y="655"/>
                      </a:lnTo>
                      <a:lnTo>
                        <a:pt x="389" y="697"/>
                      </a:lnTo>
                      <a:lnTo>
                        <a:pt x="377" y="738"/>
                      </a:lnTo>
                      <a:lnTo>
                        <a:pt x="359" y="778"/>
                      </a:lnTo>
                      <a:lnTo>
                        <a:pt x="337" y="817"/>
                      </a:lnTo>
                      <a:lnTo>
                        <a:pt x="273" y="778"/>
                      </a:lnTo>
                      <a:lnTo>
                        <a:pt x="292" y="738"/>
                      </a:lnTo>
                      <a:lnTo>
                        <a:pt x="305" y="697"/>
                      </a:lnTo>
                      <a:lnTo>
                        <a:pt x="314" y="655"/>
                      </a:lnTo>
                      <a:lnTo>
                        <a:pt x="317" y="614"/>
                      </a:lnTo>
                      <a:lnTo>
                        <a:pt x="314" y="568"/>
                      </a:lnTo>
                      <a:lnTo>
                        <a:pt x="303" y="522"/>
                      </a:lnTo>
                      <a:lnTo>
                        <a:pt x="286" y="478"/>
                      </a:lnTo>
                      <a:lnTo>
                        <a:pt x="263" y="435"/>
                      </a:lnTo>
                      <a:lnTo>
                        <a:pt x="235" y="393"/>
                      </a:lnTo>
                      <a:lnTo>
                        <a:pt x="199" y="353"/>
                      </a:lnTo>
                      <a:lnTo>
                        <a:pt x="157" y="315"/>
                      </a:lnTo>
                      <a:lnTo>
                        <a:pt x="110" y="279"/>
                      </a:lnTo>
                      <a:lnTo>
                        <a:pt x="58" y="246"/>
                      </a:lnTo>
                      <a:lnTo>
                        <a:pt x="0" y="215"/>
                      </a:lnTo>
                      <a:lnTo>
                        <a:pt x="59" y="179"/>
                      </a:lnTo>
                      <a:lnTo>
                        <a:pt x="114" y="208"/>
                      </a:lnTo>
                      <a:lnTo>
                        <a:pt x="164" y="238"/>
                      </a:lnTo>
                      <a:lnTo>
                        <a:pt x="210" y="272"/>
                      </a:lnTo>
                      <a:lnTo>
                        <a:pt x="252" y="308"/>
                      </a:lnTo>
                      <a:lnTo>
                        <a:pt x="280" y="278"/>
                      </a:lnTo>
                      <a:lnTo>
                        <a:pt x="302" y="249"/>
                      </a:lnTo>
                      <a:lnTo>
                        <a:pt x="318" y="217"/>
                      </a:lnTo>
                      <a:lnTo>
                        <a:pt x="328" y="184"/>
                      </a:lnTo>
                      <a:lnTo>
                        <a:pt x="332" y="150"/>
                      </a:lnTo>
                      <a:lnTo>
                        <a:pt x="329" y="122"/>
                      </a:lnTo>
                      <a:lnTo>
                        <a:pt x="321" y="93"/>
                      </a:lnTo>
                      <a:lnTo>
                        <a:pt x="309" y="66"/>
                      </a:lnTo>
                      <a:lnTo>
                        <a:pt x="291" y="39"/>
                      </a:lnTo>
                      <a:lnTo>
                        <a:pt x="354" y="0"/>
                      </a:lnTo>
                      <a:close/>
                    </a:path>
                  </a:pathLst>
                </a:custGeom>
                <a:solidFill>
                  <a:srgbClr val="8DB5CC"/>
                </a:solidFill>
                <a:ln w="9525" cap="flat" cmpd="sng">
                  <a:solidFill>
                    <a:srgbClr val="8DB5CC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804" name="Google Shape;804;p17"/>
              <p:cNvSpPr/>
              <p:nvPr/>
            </p:nvSpPr>
            <p:spPr>
              <a:xfrm>
                <a:off x="7923005" y="2137473"/>
                <a:ext cx="290261" cy="428970"/>
              </a:xfrm>
              <a:custGeom>
                <a:avLst/>
                <a:gdLst/>
                <a:ahLst/>
                <a:cxnLst/>
                <a:rect l="l" t="t" r="r" b="b"/>
                <a:pathLst>
                  <a:path w="789" h="1166" extrusionOk="0">
                    <a:moveTo>
                      <a:pt x="241" y="436"/>
                    </a:moveTo>
                    <a:lnTo>
                      <a:pt x="266" y="438"/>
                    </a:lnTo>
                    <a:lnTo>
                      <a:pt x="291" y="447"/>
                    </a:lnTo>
                    <a:lnTo>
                      <a:pt x="312" y="460"/>
                    </a:lnTo>
                    <a:lnTo>
                      <a:pt x="329" y="477"/>
                    </a:lnTo>
                    <a:lnTo>
                      <a:pt x="342" y="498"/>
                    </a:lnTo>
                    <a:lnTo>
                      <a:pt x="351" y="523"/>
                    </a:lnTo>
                    <a:lnTo>
                      <a:pt x="353" y="548"/>
                    </a:lnTo>
                    <a:lnTo>
                      <a:pt x="351" y="572"/>
                    </a:lnTo>
                    <a:lnTo>
                      <a:pt x="343" y="594"/>
                    </a:lnTo>
                    <a:lnTo>
                      <a:pt x="332" y="615"/>
                    </a:lnTo>
                    <a:lnTo>
                      <a:pt x="316" y="631"/>
                    </a:lnTo>
                    <a:lnTo>
                      <a:pt x="297" y="645"/>
                    </a:lnTo>
                    <a:lnTo>
                      <a:pt x="297" y="1110"/>
                    </a:lnTo>
                    <a:lnTo>
                      <a:pt x="295" y="1127"/>
                    </a:lnTo>
                    <a:lnTo>
                      <a:pt x="289" y="1142"/>
                    </a:lnTo>
                    <a:lnTo>
                      <a:pt x="280" y="1152"/>
                    </a:lnTo>
                    <a:lnTo>
                      <a:pt x="268" y="1161"/>
                    </a:lnTo>
                    <a:lnTo>
                      <a:pt x="255" y="1165"/>
                    </a:lnTo>
                    <a:lnTo>
                      <a:pt x="241" y="1166"/>
                    </a:lnTo>
                    <a:lnTo>
                      <a:pt x="227" y="1165"/>
                    </a:lnTo>
                    <a:lnTo>
                      <a:pt x="214" y="1161"/>
                    </a:lnTo>
                    <a:lnTo>
                      <a:pt x="202" y="1152"/>
                    </a:lnTo>
                    <a:lnTo>
                      <a:pt x="193" y="1142"/>
                    </a:lnTo>
                    <a:lnTo>
                      <a:pt x="187" y="1127"/>
                    </a:lnTo>
                    <a:lnTo>
                      <a:pt x="185" y="1110"/>
                    </a:lnTo>
                    <a:lnTo>
                      <a:pt x="185" y="645"/>
                    </a:lnTo>
                    <a:lnTo>
                      <a:pt x="166" y="631"/>
                    </a:lnTo>
                    <a:lnTo>
                      <a:pt x="150" y="615"/>
                    </a:lnTo>
                    <a:lnTo>
                      <a:pt x="139" y="594"/>
                    </a:lnTo>
                    <a:lnTo>
                      <a:pt x="131" y="572"/>
                    </a:lnTo>
                    <a:lnTo>
                      <a:pt x="129" y="548"/>
                    </a:lnTo>
                    <a:lnTo>
                      <a:pt x="131" y="523"/>
                    </a:lnTo>
                    <a:lnTo>
                      <a:pt x="140" y="498"/>
                    </a:lnTo>
                    <a:lnTo>
                      <a:pt x="153" y="477"/>
                    </a:lnTo>
                    <a:lnTo>
                      <a:pt x="170" y="460"/>
                    </a:lnTo>
                    <a:lnTo>
                      <a:pt x="191" y="447"/>
                    </a:lnTo>
                    <a:lnTo>
                      <a:pt x="216" y="438"/>
                    </a:lnTo>
                    <a:lnTo>
                      <a:pt x="241" y="436"/>
                    </a:lnTo>
                    <a:close/>
                    <a:moveTo>
                      <a:pt x="241" y="225"/>
                    </a:moveTo>
                    <a:lnTo>
                      <a:pt x="285" y="228"/>
                    </a:lnTo>
                    <a:lnTo>
                      <a:pt x="327" y="236"/>
                    </a:lnTo>
                    <a:lnTo>
                      <a:pt x="367" y="250"/>
                    </a:lnTo>
                    <a:lnTo>
                      <a:pt x="404" y="269"/>
                    </a:lnTo>
                    <a:lnTo>
                      <a:pt x="439" y="292"/>
                    </a:lnTo>
                    <a:lnTo>
                      <a:pt x="469" y="320"/>
                    </a:lnTo>
                    <a:lnTo>
                      <a:pt x="497" y="350"/>
                    </a:lnTo>
                    <a:lnTo>
                      <a:pt x="520" y="385"/>
                    </a:lnTo>
                    <a:lnTo>
                      <a:pt x="539" y="422"/>
                    </a:lnTo>
                    <a:lnTo>
                      <a:pt x="553" y="462"/>
                    </a:lnTo>
                    <a:lnTo>
                      <a:pt x="561" y="504"/>
                    </a:lnTo>
                    <a:lnTo>
                      <a:pt x="564" y="548"/>
                    </a:lnTo>
                    <a:lnTo>
                      <a:pt x="562" y="587"/>
                    </a:lnTo>
                    <a:lnTo>
                      <a:pt x="555" y="626"/>
                    </a:lnTo>
                    <a:lnTo>
                      <a:pt x="542" y="664"/>
                    </a:lnTo>
                    <a:lnTo>
                      <a:pt x="526" y="700"/>
                    </a:lnTo>
                    <a:lnTo>
                      <a:pt x="452" y="657"/>
                    </a:lnTo>
                    <a:lnTo>
                      <a:pt x="468" y="622"/>
                    </a:lnTo>
                    <a:lnTo>
                      <a:pt x="477" y="585"/>
                    </a:lnTo>
                    <a:lnTo>
                      <a:pt x="480" y="548"/>
                    </a:lnTo>
                    <a:lnTo>
                      <a:pt x="477" y="509"/>
                    </a:lnTo>
                    <a:lnTo>
                      <a:pt x="468" y="473"/>
                    </a:lnTo>
                    <a:lnTo>
                      <a:pt x="453" y="438"/>
                    </a:lnTo>
                    <a:lnTo>
                      <a:pt x="434" y="406"/>
                    </a:lnTo>
                    <a:lnTo>
                      <a:pt x="410" y="379"/>
                    </a:lnTo>
                    <a:lnTo>
                      <a:pt x="383" y="355"/>
                    </a:lnTo>
                    <a:lnTo>
                      <a:pt x="351" y="336"/>
                    </a:lnTo>
                    <a:lnTo>
                      <a:pt x="316" y="321"/>
                    </a:lnTo>
                    <a:lnTo>
                      <a:pt x="280" y="312"/>
                    </a:lnTo>
                    <a:lnTo>
                      <a:pt x="241" y="309"/>
                    </a:lnTo>
                    <a:lnTo>
                      <a:pt x="208" y="311"/>
                    </a:lnTo>
                    <a:lnTo>
                      <a:pt x="176" y="319"/>
                    </a:lnTo>
                    <a:lnTo>
                      <a:pt x="144" y="330"/>
                    </a:lnTo>
                    <a:lnTo>
                      <a:pt x="104" y="255"/>
                    </a:lnTo>
                    <a:lnTo>
                      <a:pt x="136" y="242"/>
                    </a:lnTo>
                    <a:lnTo>
                      <a:pt x="171" y="232"/>
                    </a:lnTo>
                    <a:lnTo>
                      <a:pt x="205" y="227"/>
                    </a:lnTo>
                    <a:lnTo>
                      <a:pt x="241" y="225"/>
                    </a:lnTo>
                    <a:close/>
                    <a:moveTo>
                      <a:pt x="241" y="0"/>
                    </a:moveTo>
                    <a:lnTo>
                      <a:pt x="300" y="3"/>
                    </a:lnTo>
                    <a:lnTo>
                      <a:pt x="358" y="12"/>
                    </a:lnTo>
                    <a:lnTo>
                      <a:pt x="414" y="28"/>
                    </a:lnTo>
                    <a:lnTo>
                      <a:pt x="467" y="48"/>
                    </a:lnTo>
                    <a:lnTo>
                      <a:pt x="518" y="75"/>
                    </a:lnTo>
                    <a:lnTo>
                      <a:pt x="564" y="105"/>
                    </a:lnTo>
                    <a:lnTo>
                      <a:pt x="609" y="141"/>
                    </a:lnTo>
                    <a:lnTo>
                      <a:pt x="648" y="180"/>
                    </a:lnTo>
                    <a:lnTo>
                      <a:pt x="684" y="225"/>
                    </a:lnTo>
                    <a:lnTo>
                      <a:pt x="714" y="271"/>
                    </a:lnTo>
                    <a:lnTo>
                      <a:pt x="741" y="322"/>
                    </a:lnTo>
                    <a:lnTo>
                      <a:pt x="761" y="375"/>
                    </a:lnTo>
                    <a:lnTo>
                      <a:pt x="777" y="431"/>
                    </a:lnTo>
                    <a:lnTo>
                      <a:pt x="786" y="489"/>
                    </a:lnTo>
                    <a:lnTo>
                      <a:pt x="789" y="548"/>
                    </a:lnTo>
                    <a:lnTo>
                      <a:pt x="786" y="604"/>
                    </a:lnTo>
                    <a:lnTo>
                      <a:pt x="778" y="659"/>
                    </a:lnTo>
                    <a:lnTo>
                      <a:pt x="764" y="713"/>
                    </a:lnTo>
                    <a:lnTo>
                      <a:pt x="744" y="765"/>
                    </a:lnTo>
                    <a:lnTo>
                      <a:pt x="720" y="815"/>
                    </a:lnTo>
                    <a:lnTo>
                      <a:pt x="647" y="772"/>
                    </a:lnTo>
                    <a:lnTo>
                      <a:pt x="668" y="730"/>
                    </a:lnTo>
                    <a:lnTo>
                      <a:pt x="684" y="685"/>
                    </a:lnTo>
                    <a:lnTo>
                      <a:pt x="695" y="641"/>
                    </a:lnTo>
                    <a:lnTo>
                      <a:pt x="703" y="594"/>
                    </a:lnTo>
                    <a:lnTo>
                      <a:pt x="705" y="548"/>
                    </a:lnTo>
                    <a:lnTo>
                      <a:pt x="702" y="494"/>
                    </a:lnTo>
                    <a:lnTo>
                      <a:pt x="693" y="441"/>
                    </a:lnTo>
                    <a:lnTo>
                      <a:pt x="678" y="392"/>
                    </a:lnTo>
                    <a:lnTo>
                      <a:pt x="657" y="344"/>
                    </a:lnTo>
                    <a:lnTo>
                      <a:pt x="633" y="300"/>
                    </a:lnTo>
                    <a:lnTo>
                      <a:pt x="603" y="258"/>
                    </a:lnTo>
                    <a:lnTo>
                      <a:pt x="568" y="221"/>
                    </a:lnTo>
                    <a:lnTo>
                      <a:pt x="531" y="186"/>
                    </a:lnTo>
                    <a:lnTo>
                      <a:pt x="489" y="156"/>
                    </a:lnTo>
                    <a:lnTo>
                      <a:pt x="445" y="132"/>
                    </a:lnTo>
                    <a:lnTo>
                      <a:pt x="397" y="111"/>
                    </a:lnTo>
                    <a:lnTo>
                      <a:pt x="348" y="96"/>
                    </a:lnTo>
                    <a:lnTo>
                      <a:pt x="295" y="87"/>
                    </a:lnTo>
                    <a:lnTo>
                      <a:pt x="241" y="84"/>
                    </a:lnTo>
                    <a:lnTo>
                      <a:pt x="188" y="87"/>
                    </a:lnTo>
                    <a:lnTo>
                      <a:pt x="137" y="96"/>
                    </a:lnTo>
                    <a:lnTo>
                      <a:pt x="88" y="111"/>
                    </a:lnTo>
                    <a:lnTo>
                      <a:pt x="39" y="131"/>
                    </a:lnTo>
                    <a:lnTo>
                      <a:pt x="0" y="56"/>
                    </a:lnTo>
                    <a:lnTo>
                      <a:pt x="46" y="36"/>
                    </a:lnTo>
                    <a:lnTo>
                      <a:pt x="93" y="20"/>
                    </a:lnTo>
                    <a:lnTo>
                      <a:pt x="142" y="9"/>
                    </a:lnTo>
                    <a:lnTo>
                      <a:pt x="191" y="2"/>
                    </a:lnTo>
                    <a:lnTo>
                      <a:pt x="241" y="0"/>
                    </a:lnTo>
                    <a:close/>
                  </a:path>
                </a:pathLst>
              </a:custGeom>
              <a:solidFill>
                <a:srgbClr val="8DB5CC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805" name="Google Shape;805;p17"/>
          <p:cNvGrpSpPr/>
          <p:nvPr/>
        </p:nvGrpSpPr>
        <p:grpSpPr>
          <a:xfrm>
            <a:off x="1468906" y="2744419"/>
            <a:ext cx="954358" cy="913567"/>
            <a:chOff x="1793767" y="1883599"/>
            <a:chExt cx="1463039" cy="1463040"/>
          </a:xfrm>
        </p:grpSpPr>
        <p:sp>
          <p:nvSpPr>
            <p:cNvPr id="806" name="Google Shape;806;p17"/>
            <p:cNvSpPr/>
            <p:nvPr/>
          </p:nvSpPr>
          <p:spPr>
            <a:xfrm rot="10800000">
              <a:off x="1793767" y="1883599"/>
              <a:ext cx="1463039" cy="1463040"/>
            </a:xfrm>
            <a:prstGeom prst="ellipse">
              <a:avLst/>
            </a:prstGeom>
            <a:gradFill>
              <a:gsLst>
                <a:gs pos="0">
                  <a:srgbClr val="FFC000">
                    <a:alpha val="60000"/>
                  </a:srgbClr>
                </a:gs>
                <a:gs pos="94000">
                  <a:srgbClr val="FFC000">
                    <a:alpha val="0"/>
                  </a:srgbClr>
                </a:gs>
                <a:gs pos="100000">
                  <a:srgbClr val="FFC000">
                    <a:alpha val="0"/>
                  </a:srgbClr>
                </a:gs>
              </a:gsLst>
              <a:lin ang="5400000" scaled="0"/>
            </a:gradFill>
            <a:ln w="12700" cap="flat" cmpd="sng">
              <a:solidFill>
                <a:schemeClr val="accent4">
                  <a:alpha val="6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00" tIns="45700" rIns="91400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50"/>
                <a:buFont typeface="Calibri"/>
                <a:buNone/>
              </a:pPr>
              <a:endPara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7" name="Google Shape;807;p17"/>
            <p:cNvSpPr txBox="1"/>
            <p:nvPr/>
          </p:nvSpPr>
          <p:spPr>
            <a:xfrm>
              <a:off x="1839665" y="2238742"/>
              <a:ext cx="1371242" cy="2587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50"/>
                <a:buFont typeface="Arial"/>
                <a:buNone/>
              </a:pPr>
              <a:r>
                <a:rPr lang="en-US" sz="105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Analytics</a:t>
              </a:r>
              <a:endParaRPr/>
            </a:p>
          </p:txBody>
        </p:sp>
        <p:grpSp>
          <p:nvGrpSpPr>
            <p:cNvPr id="808" name="Google Shape;808;p17"/>
            <p:cNvGrpSpPr/>
            <p:nvPr/>
          </p:nvGrpSpPr>
          <p:grpSpPr>
            <a:xfrm>
              <a:off x="2081006" y="2578857"/>
              <a:ext cx="888561" cy="548640"/>
              <a:chOff x="2420886" y="2609429"/>
              <a:chExt cx="525346" cy="324374"/>
            </a:xfrm>
          </p:grpSpPr>
          <p:sp>
            <p:nvSpPr>
              <p:cNvPr id="809" name="Google Shape;809;p17"/>
              <p:cNvSpPr/>
              <p:nvPr/>
            </p:nvSpPr>
            <p:spPr>
              <a:xfrm>
                <a:off x="2722343" y="2632347"/>
                <a:ext cx="223889" cy="301456"/>
              </a:xfrm>
              <a:custGeom>
                <a:avLst/>
                <a:gdLst/>
                <a:ahLst/>
                <a:cxnLst/>
                <a:rect l="l" t="t" r="r" b="b"/>
                <a:pathLst>
                  <a:path w="885" h="1201" extrusionOk="0">
                    <a:moveTo>
                      <a:pt x="95" y="758"/>
                    </a:moveTo>
                    <a:lnTo>
                      <a:pt x="95" y="1044"/>
                    </a:lnTo>
                    <a:lnTo>
                      <a:pt x="252" y="1044"/>
                    </a:lnTo>
                    <a:lnTo>
                      <a:pt x="252" y="758"/>
                    </a:lnTo>
                    <a:lnTo>
                      <a:pt x="95" y="758"/>
                    </a:lnTo>
                    <a:close/>
                    <a:moveTo>
                      <a:pt x="601" y="695"/>
                    </a:moveTo>
                    <a:lnTo>
                      <a:pt x="601" y="1044"/>
                    </a:lnTo>
                    <a:lnTo>
                      <a:pt x="758" y="1044"/>
                    </a:lnTo>
                    <a:lnTo>
                      <a:pt x="758" y="695"/>
                    </a:lnTo>
                    <a:lnTo>
                      <a:pt x="601" y="695"/>
                    </a:lnTo>
                    <a:close/>
                    <a:moveTo>
                      <a:pt x="347" y="538"/>
                    </a:moveTo>
                    <a:lnTo>
                      <a:pt x="347" y="1044"/>
                    </a:lnTo>
                    <a:lnTo>
                      <a:pt x="506" y="1044"/>
                    </a:lnTo>
                    <a:lnTo>
                      <a:pt x="506" y="538"/>
                    </a:lnTo>
                    <a:lnTo>
                      <a:pt x="347" y="538"/>
                    </a:lnTo>
                    <a:close/>
                    <a:moveTo>
                      <a:pt x="537" y="0"/>
                    </a:moveTo>
                    <a:lnTo>
                      <a:pt x="885" y="347"/>
                    </a:lnTo>
                    <a:lnTo>
                      <a:pt x="537" y="347"/>
                    </a:lnTo>
                    <a:lnTo>
                      <a:pt x="537" y="0"/>
                    </a:lnTo>
                    <a:close/>
                    <a:moveTo>
                      <a:pt x="0" y="0"/>
                    </a:moveTo>
                    <a:lnTo>
                      <a:pt x="442" y="0"/>
                    </a:lnTo>
                    <a:lnTo>
                      <a:pt x="442" y="443"/>
                    </a:lnTo>
                    <a:lnTo>
                      <a:pt x="885" y="443"/>
                    </a:lnTo>
                    <a:lnTo>
                      <a:pt x="885" y="1201"/>
                    </a:lnTo>
                    <a:lnTo>
                      <a:pt x="0" y="1201"/>
                    </a:lnTo>
                    <a:lnTo>
                      <a:pt x="0" y="631"/>
                    </a:lnTo>
                    <a:lnTo>
                      <a:pt x="33" y="626"/>
                    </a:lnTo>
                    <a:lnTo>
                      <a:pt x="64" y="618"/>
                    </a:lnTo>
                    <a:lnTo>
                      <a:pt x="95" y="604"/>
                    </a:lnTo>
                    <a:lnTo>
                      <a:pt x="122" y="587"/>
                    </a:lnTo>
                    <a:lnTo>
                      <a:pt x="147" y="565"/>
                    </a:lnTo>
                    <a:lnTo>
                      <a:pt x="168" y="540"/>
                    </a:lnTo>
                    <a:lnTo>
                      <a:pt x="186" y="511"/>
                    </a:lnTo>
                    <a:lnTo>
                      <a:pt x="191" y="501"/>
                    </a:lnTo>
                    <a:lnTo>
                      <a:pt x="202" y="471"/>
                    </a:lnTo>
                    <a:lnTo>
                      <a:pt x="208" y="441"/>
                    </a:lnTo>
                    <a:lnTo>
                      <a:pt x="210" y="411"/>
                    </a:lnTo>
                    <a:lnTo>
                      <a:pt x="208" y="376"/>
                    </a:lnTo>
                    <a:lnTo>
                      <a:pt x="199" y="343"/>
                    </a:lnTo>
                    <a:lnTo>
                      <a:pt x="187" y="313"/>
                    </a:lnTo>
                    <a:lnTo>
                      <a:pt x="170" y="284"/>
                    </a:lnTo>
                    <a:lnTo>
                      <a:pt x="149" y="259"/>
                    </a:lnTo>
                    <a:lnTo>
                      <a:pt x="124" y="238"/>
                    </a:lnTo>
                    <a:lnTo>
                      <a:pt x="97" y="220"/>
                    </a:lnTo>
                    <a:lnTo>
                      <a:pt x="66" y="205"/>
                    </a:lnTo>
                    <a:lnTo>
                      <a:pt x="34" y="196"/>
                    </a:lnTo>
                    <a:lnTo>
                      <a:pt x="0" y="19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DB5CC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Calibri"/>
                  <a:buNone/>
                </a:pPr>
                <a:endParaRPr sz="11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0" name="Google Shape;810;p17"/>
              <p:cNvSpPr/>
              <p:nvPr/>
            </p:nvSpPr>
            <p:spPr>
              <a:xfrm>
                <a:off x="2420886" y="2609429"/>
                <a:ext cx="326138" cy="225652"/>
              </a:xfrm>
              <a:custGeom>
                <a:avLst/>
                <a:gdLst/>
                <a:ahLst/>
                <a:cxnLst/>
                <a:rect l="l" t="t" r="r" b="b"/>
                <a:pathLst>
                  <a:path w="1293" h="898" extrusionOk="0">
                    <a:moveTo>
                      <a:pt x="611" y="479"/>
                    </a:moveTo>
                    <a:lnTo>
                      <a:pt x="611" y="485"/>
                    </a:lnTo>
                    <a:lnTo>
                      <a:pt x="607" y="502"/>
                    </a:lnTo>
                    <a:lnTo>
                      <a:pt x="600" y="517"/>
                    </a:lnTo>
                    <a:lnTo>
                      <a:pt x="588" y="528"/>
                    </a:lnTo>
                    <a:lnTo>
                      <a:pt x="574" y="536"/>
                    </a:lnTo>
                    <a:lnTo>
                      <a:pt x="557" y="539"/>
                    </a:lnTo>
                    <a:lnTo>
                      <a:pt x="449" y="539"/>
                    </a:lnTo>
                    <a:lnTo>
                      <a:pt x="431" y="536"/>
                    </a:lnTo>
                    <a:lnTo>
                      <a:pt x="416" y="527"/>
                    </a:lnTo>
                    <a:lnTo>
                      <a:pt x="405" y="516"/>
                    </a:lnTo>
                    <a:lnTo>
                      <a:pt x="216" y="601"/>
                    </a:lnTo>
                    <a:lnTo>
                      <a:pt x="216" y="604"/>
                    </a:lnTo>
                    <a:lnTo>
                      <a:pt x="613" y="722"/>
                    </a:lnTo>
                    <a:lnTo>
                      <a:pt x="620" y="706"/>
                    </a:lnTo>
                    <a:lnTo>
                      <a:pt x="632" y="693"/>
                    </a:lnTo>
                    <a:lnTo>
                      <a:pt x="647" y="686"/>
                    </a:lnTo>
                    <a:lnTo>
                      <a:pt x="664" y="683"/>
                    </a:lnTo>
                    <a:lnTo>
                      <a:pt x="772" y="683"/>
                    </a:lnTo>
                    <a:lnTo>
                      <a:pt x="784" y="684"/>
                    </a:lnTo>
                    <a:lnTo>
                      <a:pt x="795" y="688"/>
                    </a:lnTo>
                    <a:lnTo>
                      <a:pt x="805" y="694"/>
                    </a:lnTo>
                    <a:lnTo>
                      <a:pt x="1076" y="527"/>
                    </a:lnTo>
                    <a:lnTo>
                      <a:pt x="611" y="479"/>
                    </a:lnTo>
                    <a:close/>
                    <a:moveTo>
                      <a:pt x="846" y="216"/>
                    </a:moveTo>
                    <a:lnTo>
                      <a:pt x="844" y="216"/>
                    </a:lnTo>
                    <a:lnTo>
                      <a:pt x="743" y="216"/>
                    </a:lnTo>
                    <a:lnTo>
                      <a:pt x="610" y="366"/>
                    </a:lnTo>
                    <a:lnTo>
                      <a:pt x="610" y="371"/>
                    </a:lnTo>
                    <a:lnTo>
                      <a:pt x="611" y="377"/>
                    </a:lnTo>
                    <a:lnTo>
                      <a:pt x="611" y="406"/>
                    </a:lnTo>
                    <a:lnTo>
                      <a:pt x="1088" y="456"/>
                    </a:lnTo>
                    <a:lnTo>
                      <a:pt x="846" y="216"/>
                    </a:lnTo>
                    <a:close/>
                    <a:moveTo>
                      <a:pt x="736" y="0"/>
                    </a:moveTo>
                    <a:lnTo>
                      <a:pt x="844" y="0"/>
                    </a:lnTo>
                    <a:lnTo>
                      <a:pt x="861" y="2"/>
                    </a:lnTo>
                    <a:lnTo>
                      <a:pt x="876" y="11"/>
                    </a:lnTo>
                    <a:lnTo>
                      <a:pt x="887" y="22"/>
                    </a:lnTo>
                    <a:lnTo>
                      <a:pt x="895" y="37"/>
                    </a:lnTo>
                    <a:lnTo>
                      <a:pt x="898" y="54"/>
                    </a:lnTo>
                    <a:lnTo>
                      <a:pt x="898" y="162"/>
                    </a:lnTo>
                    <a:lnTo>
                      <a:pt x="898" y="164"/>
                    </a:lnTo>
                    <a:lnTo>
                      <a:pt x="1139" y="406"/>
                    </a:lnTo>
                    <a:lnTo>
                      <a:pt x="1161" y="398"/>
                    </a:lnTo>
                    <a:lnTo>
                      <a:pt x="1185" y="395"/>
                    </a:lnTo>
                    <a:lnTo>
                      <a:pt x="1210" y="398"/>
                    </a:lnTo>
                    <a:lnTo>
                      <a:pt x="1233" y="406"/>
                    </a:lnTo>
                    <a:lnTo>
                      <a:pt x="1253" y="418"/>
                    </a:lnTo>
                    <a:lnTo>
                      <a:pt x="1269" y="435"/>
                    </a:lnTo>
                    <a:lnTo>
                      <a:pt x="1282" y="455"/>
                    </a:lnTo>
                    <a:lnTo>
                      <a:pt x="1290" y="478"/>
                    </a:lnTo>
                    <a:lnTo>
                      <a:pt x="1293" y="503"/>
                    </a:lnTo>
                    <a:lnTo>
                      <a:pt x="1290" y="527"/>
                    </a:lnTo>
                    <a:lnTo>
                      <a:pt x="1282" y="550"/>
                    </a:lnTo>
                    <a:lnTo>
                      <a:pt x="1269" y="571"/>
                    </a:lnTo>
                    <a:lnTo>
                      <a:pt x="1253" y="586"/>
                    </a:lnTo>
                    <a:lnTo>
                      <a:pt x="1233" y="599"/>
                    </a:lnTo>
                    <a:lnTo>
                      <a:pt x="1210" y="608"/>
                    </a:lnTo>
                    <a:lnTo>
                      <a:pt x="1185" y="611"/>
                    </a:lnTo>
                    <a:lnTo>
                      <a:pt x="1161" y="608"/>
                    </a:lnTo>
                    <a:lnTo>
                      <a:pt x="1138" y="599"/>
                    </a:lnTo>
                    <a:lnTo>
                      <a:pt x="1118" y="586"/>
                    </a:lnTo>
                    <a:lnTo>
                      <a:pt x="826" y="766"/>
                    </a:lnTo>
                    <a:lnTo>
                      <a:pt x="826" y="844"/>
                    </a:lnTo>
                    <a:lnTo>
                      <a:pt x="823" y="861"/>
                    </a:lnTo>
                    <a:lnTo>
                      <a:pt x="816" y="876"/>
                    </a:lnTo>
                    <a:lnTo>
                      <a:pt x="804" y="887"/>
                    </a:lnTo>
                    <a:lnTo>
                      <a:pt x="789" y="895"/>
                    </a:lnTo>
                    <a:lnTo>
                      <a:pt x="772" y="898"/>
                    </a:lnTo>
                    <a:lnTo>
                      <a:pt x="664" y="898"/>
                    </a:lnTo>
                    <a:lnTo>
                      <a:pt x="648" y="895"/>
                    </a:lnTo>
                    <a:lnTo>
                      <a:pt x="633" y="887"/>
                    </a:lnTo>
                    <a:lnTo>
                      <a:pt x="621" y="876"/>
                    </a:lnTo>
                    <a:lnTo>
                      <a:pt x="613" y="861"/>
                    </a:lnTo>
                    <a:lnTo>
                      <a:pt x="611" y="844"/>
                    </a:lnTo>
                    <a:lnTo>
                      <a:pt x="611" y="796"/>
                    </a:lnTo>
                    <a:lnTo>
                      <a:pt x="213" y="679"/>
                    </a:lnTo>
                    <a:lnTo>
                      <a:pt x="206" y="695"/>
                    </a:lnTo>
                    <a:lnTo>
                      <a:pt x="194" y="707"/>
                    </a:lnTo>
                    <a:lnTo>
                      <a:pt x="179" y="715"/>
                    </a:lnTo>
                    <a:lnTo>
                      <a:pt x="162" y="718"/>
                    </a:lnTo>
                    <a:lnTo>
                      <a:pt x="54" y="718"/>
                    </a:lnTo>
                    <a:lnTo>
                      <a:pt x="37" y="715"/>
                    </a:lnTo>
                    <a:lnTo>
                      <a:pt x="22" y="708"/>
                    </a:lnTo>
                    <a:lnTo>
                      <a:pt x="11" y="696"/>
                    </a:lnTo>
                    <a:lnTo>
                      <a:pt x="2" y="681"/>
                    </a:lnTo>
                    <a:lnTo>
                      <a:pt x="0" y="665"/>
                    </a:lnTo>
                    <a:lnTo>
                      <a:pt x="0" y="557"/>
                    </a:lnTo>
                    <a:lnTo>
                      <a:pt x="2" y="540"/>
                    </a:lnTo>
                    <a:lnTo>
                      <a:pt x="11" y="525"/>
                    </a:lnTo>
                    <a:lnTo>
                      <a:pt x="22" y="513"/>
                    </a:lnTo>
                    <a:lnTo>
                      <a:pt x="37" y="505"/>
                    </a:lnTo>
                    <a:lnTo>
                      <a:pt x="54" y="503"/>
                    </a:lnTo>
                    <a:lnTo>
                      <a:pt x="162" y="503"/>
                    </a:lnTo>
                    <a:lnTo>
                      <a:pt x="179" y="506"/>
                    </a:lnTo>
                    <a:lnTo>
                      <a:pt x="194" y="513"/>
                    </a:lnTo>
                    <a:lnTo>
                      <a:pt x="206" y="526"/>
                    </a:lnTo>
                    <a:lnTo>
                      <a:pt x="395" y="441"/>
                    </a:lnTo>
                    <a:lnTo>
                      <a:pt x="395" y="377"/>
                    </a:lnTo>
                    <a:lnTo>
                      <a:pt x="397" y="360"/>
                    </a:lnTo>
                    <a:lnTo>
                      <a:pt x="406" y="346"/>
                    </a:lnTo>
                    <a:lnTo>
                      <a:pt x="417" y="334"/>
                    </a:lnTo>
                    <a:lnTo>
                      <a:pt x="432" y="325"/>
                    </a:lnTo>
                    <a:lnTo>
                      <a:pt x="449" y="323"/>
                    </a:lnTo>
                    <a:lnTo>
                      <a:pt x="550" y="323"/>
                    </a:lnTo>
                    <a:lnTo>
                      <a:pt x="683" y="173"/>
                    </a:lnTo>
                    <a:lnTo>
                      <a:pt x="682" y="167"/>
                    </a:lnTo>
                    <a:lnTo>
                      <a:pt x="682" y="162"/>
                    </a:lnTo>
                    <a:lnTo>
                      <a:pt x="682" y="54"/>
                    </a:lnTo>
                    <a:lnTo>
                      <a:pt x="685" y="37"/>
                    </a:lnTo>
                    <a:lnTo>
                      <a:pt x="693" y="22"/>
                    </a:lnTo>
                    <a:lnTo>
                      <a:pt x="705" y="11"/>
                    </a:lnTo>
                    <a:lnTo>
                      <a:pt x="719" y="2"/>
                    </a:lnTo>
                    <a:lnTo>
                      <a:pt x="736" y="0"/>
                    </a:lnTo>
                    <a:close/>
                  </a:path>
                </a:pathLst>
              </a:custGeom>
              <a:solidFill>
                <a:srgbClr val="8DB5CC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Calibri"/>
                  <a:buNone/>
                </a:pPr>
                <a:endParaRPr sz="11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811" name="Google Shape;811;p17"/>
          <p:cNvGrpSpPr/>
          <p:nvPr/>
        </p:nvGrpSpPr>
        <p:grpSpPr>
          <a:xfrm>
            <a:off x="4487436" y="4327549"/>
            <a:ext cx="953315" cy="913567"/>
            <a:chOff x="7165364" y="2424610"/>
            <a:chExt cx="1461440" cy="1463040"/>
          </a:xfrm>
        </p:grpSpPr>
        <p:grpSp>
          <p:nvGrpSpPr>
            <p:cNvPr id="812" name="Google Shape;812;p17"/>
            <p:cNvGrpSpPr/>
            <p:nvPr/>
          </p:nvGrpSpPr>
          <p:grpSpPr>
            <a:xfrm>
              <a:off x="7165364" y="2424610"/>
              <a:ext cx="1461440" cy="1463040"/>
              <a:chOff x="7165364" y="2424610"/>
              <a:chExt cx="1461440" cy="1463040"/>
            </a:xfrm>
          </p:grpSpPr>
          <p:sp>
            <p:nvSpPr>
              <p:cNvPr id="813" name="Google Shape;813;p17"/>
              <p:cNvSpPr/>
              <p:nvPr/>
            </p:nvSpPr>
            <p:spPr>
              <a:xfrm rot="10800000">
                <a:off x="7165364" y="2424610"/>
                <a:ext cx="1461440" cy="1463040"/>
              </a:xfrm>
              <a:prstGeom prst="ellipse">
                <a:avLst/>
              </a:prstGeom>
              <a:gradFill>
                <a:gsLst>
                  <a:gs pos="0">
                    <a:srgbClr val="FFC000">
                      <a:alpha val="60000"/>
                    </a:srgbClr>
                  </a:gs>
                  <a:gs pos="94000">
                    <a:srgbClr val="FFC000">
                      <a:alpha val="0"/>
                    </a:srgbClr>
                  </a:gs>
                  <a:gs pos="100000">
                    <a:srgbClr val="FFC000">
                      <a:alpha val="0"/>
                    </a:srgbClr>
                  </a:gs>
                </a:gsLst>
                <a:lin ang="5400000" scaled="0"/>
              </a:gradFill>
              <a:ln w="12700" cap="flat" cmpd="sng">
                <a:solidFill>
                  <a:schemeClr val="accent4">
                    <a:alpha val="60000"/>
                  </a:scheme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00" tIns="45700" rIns="91400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050"/>
                  <a:buFont typeface="Calibri"/>
                  <a:buNone/>
                </a:pPr>
                <a:endParaRPr sz="105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4" name="Google Shape;814;p17"/>
              <p:cNvSpPr txBox="1"/>
              <p:nvPr/>
            </p:nvSpPr>
            <p:spPr>
              <a:xfrm>
                <a:off x="7211213" y="2647389"/>
                <a:ext cx="1369742" cy="5175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050"/>
                  <a:buFont typeface="Arial"/>
                  <a:buNone/>
                </a:pPr>
                <a:r>
                  <a:rPr lang="en-US" sz="1050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Mapping &amp; Visualization</a:t>
                </a:r>
                <a:endParaRPr/>
              </a:p>
            </p:txBody>
          </p:sp>
        </p:grpSp>
        <p:pic>
          <p:nvPicPr>
            <p:cNvPr id="815" name="Google Shape;815;p17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596482" y="3151208"/>
              <a:ext cx="703119" cy="64008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16" name="Google Shape;816;p17"/>
          <p:cNvGrpSpPr/>
          <p:nvPr/>
        </p:nvGrpSpPr>
        <p:grpSpPr>
          <a:xfrm>
            <a:off x="5000248" y="4869999"/>
            <a:ext cx="1463039" cy="1463040"/>
            <a:chOff x="2826282" y="4028734"/>
            <a:chExt cx="1463039" cy="1463040"/>
          </a:xfrm>
        </p:grpSpPr>
        <p:sp>
          <p:nvSpPr>
            <p:cNvPr id="817" name="Google Shape;817;p17"/>
            <p:cNvSpPr/>
            <p:nvPr/>
          </p:nvSpPr>
          <p:spPr>
            <a:xfrm rot="10800000">
              <a:off x="2826282" y="4028734"/>
              <a:ext cx="1463039" cy="1463040"/>
            </a:xfrm>
            <a:prstGeom prst="ellipse">
              <a:avLst/>
            </a:prstGeom>
            <a:gradFill>
              <a:gsLst>
                <a:gs pos="0">
                  <a:srgbClr val="FFC000">
                    <a:alpha val="60000"/>
                  </a:srgbClr>
                </a:gs>
                <a:gs pos="94000">
                  <a:srgbClr val="FFC000">
                    <a:alpha val="0"/>
                  </a:srgbClr>
                </a:gs>
                <a:gs pos="100000">
                  <a:srgbClr val="FFC000">
                    <a:alpha val="0"/>
                  </a:srgbClr>
                </a:gs>
              </a:gsLst>
              <a:lin ang="5400000" scaled="0"/>
            </a:gradFill>
            <a:ln w="12700" cap="flat" cmpd="sng">
              <a:solidFill>
                <a:schemeClr val="accent4">
                  <a:alpha val="6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00" tIns="45700" rIns="91400" bIns="457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500"/>
                <a:buFont typeface="Calibri"/>
                <a:buNone/>
              </a:pPr>
              <a:endPara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8" name="Google Shape;818;p17"/>
            <p:cNvSpPr txBox="1"/>
            <p:nvPr/>
          </p:nvSpPr>
          <p:spPr>
            <a:xfrm>
              <a:off x="2880387" y="4266245"/>
              <a:ext cx="1354828" cy="4615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2437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600"/>
                <a:buFont typeface="Arial"/>
                <a:buNone/>
              </a:pPr>
              <a:r>
                <a:rPr lang="en-US" sz="16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Decision</a:t>
              </a:r>
              <a:br>
                <a:rPr lang="en-US" sz="16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-US" sz="16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Support</a:t>
              </a:r>
              <a:endParaRPr/>
            </a:p>
          </p:txBody>
        </p:sp>
        <p:grpSp>
          <p:nvGrpSpPr>
            <p:cNvPr id="819" name="Google Shape;819;p17"/>
            <p:cNvGrpSpPr/>
            <p:nvPr/>
          </p:nvGrpSpPr>
          <p:grpSpPr>
            <a:xfrm>
              <a:off x="3212463" y="4793899"/>
              <a:ext cx="690677" cy="548640"/>
              <a:chOff x="6468503" y="2092603"/>
              <a:chExt cx="823143" cy="653864"/>
            </a:xfrm>
          </p:grpSpPr>
          <p:sp>
            <p:nvSpPr>
              <p:cNvPr id="820" name="Google Shape;820;p17"/>
              <p:cNvSpPr/>
              <p:nvPr/>
            </p:nvSpPr>
            <p:spPr>
              <a:xfrm>
                <a:off x="6706001" y="2092603"/>
                <a:ext cx="494788" cy="367243"/>
              </a:xfrm>
              <a:custGeom>
                <a:avLst/>
                <a:gdLst/>
                <a:ahLst/>
                <a:cxnLst/>
                <a:rect l="l" t="t" r="r" b="b"/>
                <a:pathLst>
                  <a:path w="1574" h="1167" extrusionOk="0">
                    <a:moveTo>
                      <a:pt x="318" y="1068"/>
                    </a:moveTo>
                    <a:lnTo>
                      <a:pt x="1193" y="1068"/>
                    </a:lnTo>
                    <a:lnTo>
                      <a:pt x="1185" y="1167"/>
                    </a:lnTo>
                    <a:lnTo>
                      <a:pt x="315" y="1167"/>
                    </a:lnTo>
                    <a:lnTo>
                      <a:pt x="318" y="1068"/>
                    </a:lnTo>
                    <a:close/>
                    <a:moveTo>
                      <a:pt x="0" y="0"/>
                    </a:moveTo>
                    <a:lnTo>
                      <a:pt x="1574" y="0"/>
                    </a:lnTo>
                    <a:lnTo>
                      <a:pt x="1574" y="267"/>
                    </a:lnTo>
                    <a:lnTo>
                      <a:pt x="1572" y="267"/>
                    </a:lnTo>
                    <a:lnTo>
                      <a:pt x="1538" y="269"/>
                    </a:lnTo>
                    <a:lnTo>
                      <a:pt x="1505" y="277"/>
                    </a:lnTo>
                    <a:lnTo>
                      <a:pt x="1475" y="287"/>
                    </a:lnTo>
                    <a:lnTo>
                      <a:pt x="1475" y="99"/>
                    </a:lnTo>
                    <a:lnTo>
                      <a:pt x="99" y="99"/>
                    </a:lnTo>
                    <a:lnTo>
                      <a:pt x="99" y="287"/>
                    </a:lnTo>
                    <a:lnTo>
                      <a:pt x="68" y="277"/>
                    </a:lnTo>
                    <a:lnTo>
                      <a:pt x="35" y="269"/>
                    </a:lnTo>
                    <a:lnTo>
                      <a:pt x="0" y="267"/>
                    </a:lnTo>
                    <a:lnTo>
                      <a:pt x="0" y="2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DB5CC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821" name="Google Shape;821;p17"/>
              <p:cNvGrpSpPr/>
              <p:nvPr/>
            </p:nvGrpSpPr>
            <p:grpSpPr>
              <a:xfrm>
                <a:off x="6468503" y="2148704"/>
                <a:ext cx="823143" cy="597763"/>
                <a:chOff x="4583926" y="4793997"/>
                <a:chExt cx="823143" cy="597763"/>
              </a:xfrm>
            </p:grpSpPr>
            <p:sp>
              <p:nvSpPr>
                <p:cNvPr id="822" name="Google Shape;822;p17"/>
                <p:cNvSpPr/>
                <p:nvPr/>
              </p:nvSpPr>
              <p:spPr>
                <a:xfrm>
                  <a:off x="4879215" y="4793997"/>
                  <a:ext cx="381759" cy="2496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62" h="956" extrusionOk="0">
                      <a:moveTo>
                        <a:pt x="826" y="312"/>
                      </a:moveTo>
                      <a:lnTo>
                        <a:pt x="814" y="329"/>
                      </a:lnTo>
                      <a:lnTo>
                        <a:pt x="800" y="343"/>
                      </a:lnTo>
                      <a:lnTo>
                        <a:pt x="781" y="354"/>
                      </a:lnTo>
                      <a:lnTo>
                        <a:pt x="781" y="570"/>
                      </a:lnTo>
                      <a:lnTo>
                        <a:pt x="799" y="580"/>
                      </a:lnTo>
                      <a:lnTo>
                        <a:pt x="813" y="594"/>
                      </a:lnTo>
                      <a:lnTo>
                        <a:pt x="824" y="610"/>
                      </a:lnTo>
                      <a:lnTo>
                        <a:pt x="831" y="629"/>
                      </a:lnTo>
                      <a:lnTo>
                        <a:pt x="1044" y="652"/>
                      </a:lnTo>
                      <a:lnTo>
                        <a:pt x="1054" y="635"/>
                      </a:lnTo>
                      <a:lnTo>
                        <a:pt x="1069" y="621"/>
                      </a:lnTo>
                      <a:lnTo>
                        <a:pt x="1087" y="612"/>
                      </a:lnTo>
                      <a:lnTo>
                        <a:pt x="1107" y="606"/>
                      </a:lnTo>
                      <a:lnTo>
                        <a:pt x="1148" y="432"/>
                      </a:lnTo>
                      <a:lnTo>
                        <a:pt x="1137" y="420"/>
                      </a:lnTo>
                      <a:lnTo>
                        <a:pt x="1127" y="406"/>
                      </a:lnTo>
                      <a:lnTo>
                        <a:pt x="1122" y="390"/>
                      </a:lnTo>
                      <a:lnTo>
                        <a:pt x="1119" y="372"/>
                      </a:lnTo>
                      <a:lnTo>
                        <a:pt x="826" y="312"/>
                      </a:lnTo>
                      <a:close/>
                      <a:moveTo>
                        <a:pt x="320" y="0"/>
                      </a:moveTo>
                      <a:lnTo>
                        <a:pt x="368" y="0"/>
                      </a:lnTo>
                      <a:lnTo>
                        <a:pt x="359" y="170"/>
                      </a:lnTo>
                      <a:lnTo>
                        <a:pt x="377" y="180"/>
                      </a:lnTo>
                      <a:lnTo>
                        <a:pt x="393" y="192"/>
                      </a:lnTo>
                      <a:lnTo>
                        <a:pt x="406" y="209"/>
                      </a:lnTo>
                      <a:lnTo>
                        <a:pt x="413" y="228"/>
                      </a:lnTo>
                      <a:lnTo>
                        <a:pt x="416" y="249"/>
                      </a:lnTo>
                      <a:lnTo>
                        <a:pt x="413" y="271"/>
                      </a:lnTo>
                      <a:lnTo>
                        <a:pt x="405" y="292"/>
                      </a:lnTo>
                      <a:lnTo>
                        <a:pt x="392" y="308"/>
                      </a:lnTo>
                      <a:lnTo>
                        <a:pt x="375" y="321"/>
                      </a:lnTo>
                      <a:lnTo>
                        <a:pt x="356" y="330"/>
                      </a:lnTo>
                      <a:lnTo>
                        <a:pt x="356" y="425"/>
                      </a:lnTo>
                      <a:lnTo>
                        <a:pt x="371" y="431"/>
                      </a:lnTo>
                      <a:lnTo>
                        <a:pt x="385" y="439"/>
                      </a:lnTo>
                      <a:lnTo>
                        <a:pt x="667" y="275"/>
                      </a:lnTo>
                      <a:lnTo>
                        <a:pt x="669" y="256"/>
                      </a:lnTo>
                      <a:lnTo>
                        <a:pt x="675" y="238"/>
                      </a:lnTo>
                      <a:lnTo>
                        <a:pt x="686" y="222"/>
                      </a:lnTo>
                      <a:lnTo>
                        <a:pt x="544" y="0"/>
                      </a:lnTo>
                      <a:lnTo>
                        <a:pt x="604" y="0"/>
                      </a:lnTo>
                      <a:lnTo>
                        <a:pt x="729" y="194"/>
                      </a:lnTo>
                      <a:lnTo>
                        <a:pt x="739" y="191"/>
                      </a:lnTo>
                      <a:lnTo>
                        <a:pt x="751" y="191"/>
                      </a:lnTo>
                      <a:lnTo>
                        <a:pt x="755" y="191"/>
                      </a:lnTo>
                      <a:lnTo>
                        <a:pt x="761" y="192"/>
                      </a:lnTo>
                      <a:lnTo>
                        <a:pt x="850" y="0"/>
                      </a:lnTo>
                      <a:lnTo>
                        <a:pt x="906" y="0"/>
                      </a:lnTo>
                      <a:lnTo>
                        <a:pt x="907" y="0"/>
                      </a:lnTo>
                      <a:lnTo>
                        <a:pt x="807" y="213"/>
                      </a:lnTo>
                      <a:lnTo>
                        <a:pt x="822" y="230"/>
                      </a:lnTo>
                      <a:lnTo>
                        <a:pt x="831" y="250"/>
                      </a:lnTo>
                      <a:lnTo>
                        <a:pt x="1139" y="315"/>
                      </a:lnTo>
                      <a:lnTo>
                        <a:pt x="1151" y="302"/>
                      </a:lnTo>
                      <a:lnTo>
                        <a:pt x="1166" y="293"/>
                      </a:lnTo>
                      <a:lnTo>
                        <a:pt x="1184" y="286"/>
                      </a:lnTo>
                      <a:lnTo>
                        <a:pt x="1202" y="284"/>
                      </a:lnTo>
                      <a:lnTo>
                        <a:pt x="1223" y="286"/>
                      </a:lnTo>
                      <a:lnTo>
                        <a:pt x="1241" y="294"/>
                      </a:lnTo>
                      <a:lnTo>
                        <a:pt x="1462" y="135"/>
                      </a:lnTo>
                      <a:lnTo>
                        <a:pt x="1462" y="194"/>
                      </a:lnTo>
                      <a:lnTo>
                        <a:pt x="1276" y="327"/>
                      </a:lnTo>
                      <a:lnTo>
                        <a:pt x="1285" y="348"/>
                      </a:lnTo>
                      <a:lnTo>
                        <a:pt x="1287" y="369"/>
                      </a:lnTo>
                      <a:lnTo>
                        <a:pt x="1285" y="390"/>
                      </a:lnTo>
                      <a:lnTo>
                        <a:pt x="1276" y="410"/>
                      </a:lnTo>
                      <a:lnTo>
                        <a:pt x="1263" y="427"/>
                      </a:lnTo>
                      <a:lnTo>
                        <a:pt x="1247" y="439"/>
                      </a:lnTo>
                      <a:lnTo>
                        <a:pt x="1227" y="449"/>
                      </a:lnTo>
                      <a:lnTo>
                        <a:pt x="1205" y="452"/>
                      </a:lnTo>
                      <a:lnTo>
                        <a:pt x="1166" y="620"/>
                      </a:lnTo>
                      <a:lnTo>
                        <a:pt x="1181" y="634"/>
                      </a:lnTo>
                      <a:lnTo>
                        <a:pt x="1193" y="650"/>
                      </a:lnTo>
                      <a:lnTo>
                        <a:pt x="1200" y="669"/>
                      </a:lnTo>
                      <a:lnTo>
                        <a:pt x="1202" y="690"/>
                      </a:lnTo>
                      <a:lnTo>
                        <a:pt x="1200" y="712"/>
                      </a:lnTo>
                      <a:lnTo>
                        <a:pt x="1191" y="732"/>
                      </a:lnTo>
                      <a:lnTo>
                        <a:pt x="1177" y="750"/>
                      </a:lnTo>
                      <a:lnTo>
                        <a:pt x="1160" y="763"/>
                      </a:lnTo>
                      <a:lnTo>
                        <a:pt x="1201" y="956"/>
                      </a:lnTo>
                      <a:lnTo>
                        <a:pt x="1152" y="956"/>
                      </a:lnTo>
                      <a:lnTo>
                        <a:pt x="1113" y="773"/>
                      </a:lnTo>
                      <a:lnTo>
                        <a:pt x="1092" y="769"/>
                      </a:lnTo>
                      <a:lnTo>
                        <a:pt x="1073" y="761"/>
                      </a:lnTo>
                      <a:lnTo>
                        <a:pt x="1057" y="748"/>
                      </a:lnTo>
                      <a:lnTo>
                        <a:pt x="1045" y="731"/>
                      </a:lnTo>
                      <a:lnTo>
                        <a:pt x="1037" y="712"/>
                      </a:lnTo>
                      <a:lnTo>
                        <a:pt x="825" y="688"/>
                      </a:lnTo>
                      <a:lnTo>
                        <a:pt x="813" y="705"/>
                      </a:lnTo>
                      <a:lnTo>
                        <a:pt x="799" y="718"/>
                      </a:lnTo>
                      <a:lnTo>
                        <a:pt x="781" y="728"/>
                      </a:lnTo>
                      <a:lnTo>
                        <a:pt x="781" y="956"/>
                      </a:lnTo>
                      <a:lnTo>
                        <a:pt x="720" y="956"/>
                      </a:lnTo>
                      <a:lnTo>
                        <a:pt x="720" y="728"/>
                      </a:lnTo>
                      <a:lnTo>
                        <a:pt x="707" y="720"/>
                      </a:lnTo>
                      <a:lnTo>
                        <a:pt x="694" y="711"/>
                      </a:lnTo>
                      <a:lnTo>
                        <a:pt x="683" y="700"/>
                      </a:lnTo>
                      <a:lnTo>
                        <a:pt x="397" y="783"/>
                      </a:lnTo>
                      <a:lnTo>
                        <a:pt x="393" y="804"/>
                      </a:lnTo>
                      <a:lnTo>
                        <a:pt x="385" y="823"/>
                      </a:lnTo>
                      <a:lnTo>
                        <a:pt x="371" y="840"/>
                      </a:lnTo>
                      <a:lnTo>
                        <a:pt x="354" y="852"/>
                      </a:lnTo>
                      <a:lnTo>
                        <a:pt x="335" y="861"/>
                      </a:lnTo>
                      <a:lnTo>
                        <a:pt x="337" y="956"/>
                      </a:lnTo>
                      <a:lnTo>
                        <a:pt x="288" y="956"/>
                      </a:lnTo>
                      <a:lnTo>
                        <a:pt x="286" y="862"/>
                      </a:lnTo>
                      <a:lnTo>
                        <a:pt x="266" y="855"/>
                      </a:lnTo>
                      <a:lnTo>
                        <a:pt x="248" y="842"/>
                      </a:lnTo>
                      <a:lnTo>
                        <a:pt x="235" y="825"/>
                      </a:lnTo>
                      <a:lnTo>
                        <a:pt x="224" y="806"/>
                      </a:lnTo>
                      <a:lnTo>
                        <a:pt x="0" y="801"/>
                      </a:lnTo>
                      <a:lnTo>
                        <a:pt x="0" y="741"/>
                      </a:lnTo>
                      <a:lnTo>
                        <a:pt x="224" y="746"/>
                      </a:lnTo>
                      <a:lnTo>
                        <a:pt x="229" y="734"/>
                      </a:lnTo>
                      <a:lnTo>
                        <a:pt x="236" y="724"/>
                      </a:lnTo>
                      <a:lnTo>
                        <a:pt x="248" y="707"/>
                      </a:lnTo>
                      <a:lnTo>
                        <a:pt x="265" y="694"/>
                      </a:lnTo>
                      <a:lnTo>
                        <a:pt x="285" y="686"/>
                      </a:lnTo>
                      <a:lnTo>
                        <a:pt x="307" y="682"/>
                      </a:lnTo>
                      <a:lnTo>
                        <a:pt x="325" y="686"/>
                      </a:lnTo>
                      <a:lnTo>
                        <a:pt x="342" y="691"/>
                      </a:lnTo>
                      <a:lnTo>
                        <a:pt x="357" y="700"/>
                      </a:lnTo>
                      <a:lnTo>
                        <a:pt x="371" y="711"/>
                      </a:lnTo>
                      <a:lnTo>
                        <a:pt x="382" y="725"/>
                      </a:lnTo>
                      <a:lnTo>
                        <a:pt x="667" y="642"/>
                      </a:lnTo>
                      <a:lnTo>
                        <a:pt x="671" y="623"/>
                      </a:lnTo>
                      <a:lnTo>
                        <a:pt x="678" y="606"/>
                      </a:lnTo>
                      <a:lnTo>
                        <a:pt x="690" y="592"/>
                      </a:lnTo>
                      <a:lnTo>
                        <a:pt x="704" y="579"/>
                      </a:lnTo>
                      <a:lnTo>
                        <a:pt x="720" y="570"/>
                      </a:lnTo>
                      <a:lnTo>
                        <a:pt x="720" y="354"/>
                      </a:lnTo>
                      <a:lnTo>
                        <a:pt x="704" y="344"/>
                      </a:lnTo>
                      <a:lnTo>
                        <a:pt x="689" y="332"/>
                      </a:lnTo>
                      <a:lnTo>
                        <a:pt x="415" y="491"/>
                      </a:lnTo>
                      <a:lnTo>
                        <a:pt x="416" y="498"/>
                      </a:lnTo>
                      <a:lnTo>
                        <a:pt x="416" y="505"/>
                      </a:lnTo>
                      <a:lnTo>
                        <a:pt x="413" y="527"/>
                      </a:lnTo>
                      <a:lnTo>
                        <a:pt x="405" y="547"/>
                      </a:lnTo>
                      <a:lnTo>
                        <a:pt x="392" y="564"/>
                      </a:lnTo>
                      <a:lnTo>
                        <a:pt x="374" y="578"/>
                      </a:lnTo>
                      <a:lnTo>
                        <a:pt x="354" y="586"/>
                      </a:lnTo>
                      <a:lnTo>
                        <a:pt x="332" y="588"/>
                      </a:lnTo>
                      <a:lnTo>
                        <a:pt x="310" y="586"/>
                      </a:lnTo>
                      <a:lnTo>
                        <a:pt x="289" y="577"/>
                      </a:lnTo>
                      <a:lnTo>
                        <a:pt x="271" y="564"/>
                      </a:lnTo>
                      <a:lnTo>
                        <a:pt x="259" y="546"/>
                      </a:lnTo>
                      <a:lnTo>
                        <a:pt x="0" y="574"/>
                      </a:lnTo>
                      <a:lnTo>
                        <a:pt x="0" y="513"/>
                      </a:lnTo>
                      <a:lnTo>
                        <a:pt x="249" y="487"/>
                      </a:lnTo>
                      <a:lnTo>
                        <a:pt x="257" y="466"/>
                      </a:lnTo>
                      <a:lnTo>
                        <a:pt x="270" y="448"/>
                      </a:lnTo>
                      <a:lnTo>
                        <a:pt x="287" y="433"/>
                      </a:lnTo>
                      <a:lnTo>
                        <a:pt x="307" y="425"/>
                      </a:lnTo>
                      <a:lnTo>
                        <a:pt x="307" y="330"/>
                      </a:lnTo>
                      <a:lnTo>
                        <a:pt x="288" y="321"/>
                      </a:lnTo>
                      <a:lnTo>
                        <a:pt x="271" y="308"/>
                      </a:lnTo>
                      <a:lnTo>
                        <a:pt x="259" y="292"/>
                      </a:lnTo>
                      <a:lnTo>
                        <a:pt x="250" y="271"/>
                      </a:lnTo>
                      <a:lnTo>
                        <a:pt x="247" y="249"/>
                      </a:lnTo>
                      <a:lnTo>
                        <a:pt x="250" y="227"/>
                      </a:lnTo>
                      <a:lnTo>
                        <a:pt x="259" y="207"/>
                      </a:lnTo>
                      <a:lnTo>
                        <a:pt x="273" y="189"/>
                      </a:lnTo>
                      <a:lnTo>
                        <a:pt x="290" y="176"/>
                      </a:lnTo>
                      <a:lnTo>
                        <a:pt x="311" y="168"/>
                      </a:lnTo>
                      <a:lnTo>
                        <a:pt x="320" y="0"/>
                      </a:lnTo>
                      <a:close/>
                    </a:path>
                  </a:pathLst>
                </a:custGeom>
                <a:solidFill>
                  <a:srgbClr val="8DB5CC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23" name="Google Shape;823;p17"/>
                <p:cNvSpPr/>
                <p:nvPr/>
              </p:nvSpPr>
              <p:spPr>
                <a:xfrm>
                  <a:off x="4583926" y="4805066"/>
                  <a:ext cx="818048" cy="582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04" h="1855" extrusionOk="0">
                      <a:moveTo>
                        <a:pt x="2326" y="522"/>
                      </a:moveTo>
                      <a:lnTo>
                        <a:pt x="2345" y="522"/>
                      </a:lnTo>
                      <a:lnTo>
                        <a:pt x="2369" y="523"/>
                      </a:lnTo>
                      <a:lnTo>
                        <a:pt x="2396" y="524"/>
                      </a:lnTo>
                      <a:lnTo>
                        <a:pt x="2423" y="525"/>
                      </a:lnTo>
                      <a:lnTo>
                        <a:pt x="2450" y="528"/>
                      </a:lnTo>
                      <a:lnTo>
                        <a:pt x="2474" y="531"/>
                      </a:lnTo>
                      <a:lnTo>
                        <a:pt x="2489" y="535"/>
                      </a:lnTo>
                      <a:lnTo>
                        <a:pt x="2503" y="540"/>
                      </a:lnTo>
                      <a:lnTo>
                        <a:pt x="2519" y="548"/>
                      </a:lnTo>
                      <a:lnTo>
                        <a:pt x="2533" y="558"/>
                      </a:lnTo>
                      <a:lnTo>
                        <a:pt x="2547" y="570"/>
                      </a:lnTo>
                      <a:lnTo>
                        <a:pt x="2558" y="586"/>
                      </a:lnTo>
                      <a:lnTo>
                        <a:pt x="2569" y="604"/>
                      </a:lnTo>
                      <a:lnTo>
                        <a:pt x="2575" y="625"/>
                      </a:lnTo>
                      <a:lnTo>
                        <a:pt x="2580" y="650"/>
                      </a:lnTo>
                      <a:lnTo>
                        <a:pt x="2604" y="995"/>
                      </a:lnTo>
                      <a:lnTo>
                        <a:pt x="2603" y="1011"/>
                      </a:lnTo>
                      <a:lnTo>
                        <a:pt x="2600" y="1027"/>
                      </a:lnTo>
                      <a:lnTo>
                        <a:pt x="2591" y="1041"/>
                      </a:lnTo>
                      <a:lnTo>
                        <a:pt x="2580" y="1052"/>
                      </a:lnTo>
                      <a:lnTo>
                        <a:pt x="2565" y="1061"/>
                      </a:lnTo>
                      <a:lnTo>
                        <a:pt x="2547" y="1066"/>
                      </a:lnTo>
                      <a:lnTo>
                        <a:pt x="2524" y="1068"/>
                      </a:lnTo>
                      <a:lnTo>
                        <a:pt x="2498" y="1802"/>
                      </a:lnTo>
                      <a:lnTo>
                        <a:pt x="2495" y="1819"/>
                      </a:lnTo>
                      <a:lnTo>
                        <a:pt x="2487" y="1834"/>
                      </a:lnTo>
                      <a:lnTo>
                        <a:pt x="2475" y="1845"/>
                      </a:lnTo>
                      <a:lnTo>
                        <a:pt x="2460" y="1853"/>
                      </a:lnTo>
                      <a:lnTo>
                        <a:pt x="2442" y="1855"/>
                      </a:lnTo>
                      <a:lnTo>
                        <a:pt x="2407" y="1855"/>
                      </a:lnTo>
                      <a:lnTo>
                        <a:pt x="2389" y="1853"/>
                      </a:lnTo>
                      <a:lnTo>
                        <a:pt x="2374" y="1844"/>
                      </a:lnTo>
                      <a:lnTo>
                        <a:pt x="2362" y="1832"/>
                      </a:lnTo>
                      <a:lnTo>
                        <a:pt x="2353" y="1817"/>
                      </a:lnTo>
                      <a:lnTo>
                        <a:pt x="2351" y="1799"/>
                      </a:lnTo>
                      <a:lnTo>
                        <a:pt x="2351" y="1237"/>
                      </a:lnTo>
                      <a:lnTo>
                        <a:pt x="2301" y="1237"/>
                      </a:lnTo>
                      <a:lnTo>
                        <a:pt x="2301" y="1799"/>
                      </a:lnTo>
                      <a:lnTo>
                        <a:pt x="2299" y="1817"/>
                      </a:lnTo>
                      <a:lnTo>
                        <a:pt x="2290" y="1832"/>
                      </a:lnTo>
                      <a:lnTo>
                        <a:pt x="2278" y="1844"/>
                      </a:lnTo>
                      <a:lnTo>
                        <a:pt x="2263" y="1853"/>
                      </a:lnTo>
                      <a:lnTo>
                        <a:pt x="2245" y="1855"/>
                      </a:lnTo>
                      <a:lnTo>
                        <a:pt x="2210" y="1855"/>
                      </a:lnTo>
                      <a:lnTo>
                        <a:pt x="2193" y="1853"/>
                      </a:lnTo>
                      <a:lnTo>
                        <a:pt x="2177" y="1845"/>
                      </a:lnTo>
                      <a:lnTo>
                        <a:pt x="2165" y="1834"/>
                      </a:lnTo>
                      <a:lnTo>
                        <a:pt x="2157" y="1819"/>
                      </a:lnTo>
                      <a:lnTo>
                        <a:pt x="2154" y="1802"/>
                      </a:lnTo>
                      <a:lnTo>
                        <a:pt x="2128" y="1068"/>
                      </a:lnTo>
                      <a:lnTo>
                        <a:pt x="2105" y="1066"/>
                      </a:lnTo>
                      <a:lnTo>
                        <a:pt x="2087" y="1061"/>
                      </a:lnTo>
                      <a:lnTo>
                        <a:pt x="2072" y="1051"/>
                      </a:lnTo>
                      <a:lnTo>
                        <a:pt x="2061" y="1041"/>
                      </a:lnTo>
                      <a:lnTo>
                        <a:pt x="2053" y="1027"/>
                      </a:lnTo>
                      <a:lnTo>
                        <a:pt x="2049" y="1011"/>
                      </a:lnTo>
                      <a:lnTo>
                        <a:pt x="2048" y="995"/>
                      </a:lnTo>
                      <a:lnTo>
                        <a:pt x="2072" y="650"/>
                      </a:lnTo>
                      <a:lnTo>
                        <a:pt x="2077" y="625"/>
                      </a:lnTo>
                      <a:lnTo>
                        <a:pt x="2083" y="604"/>
                      </a:lnTo>
                      <a:lnTo>
                        <a:pt x="2094" y="586"/>
                      </a:lnTo>
                      <a:lnTo>
                        <a:pt x="2105" y="570"/>
                      </a:lnTo>
                      <a:lnTo>
                        <a:pt x="2119" y="558"/>
                      </a:lnTo>
                      <a:lnTo>
                        <a:pt x="2134" y="548"/>
                      </a:lnTo>
                      <a:lnTo>
                        <a:pt x="2149" y="540"/>
                      </a:lnTo>
                      <a:lnTo>
                        <a:pt x="2163" y="535"/>
                      </a:lnTo>
                      <a:lnTo>
                        <a:pt x="2178" y="531"/>
                      </a:lnTo>
                      <a:lnTo>
                        <a:pt x="2202" y="528"/>
                      </a:lnTo>
                      <a:lnTo>
                        <a:pt x="2229" y="525"/>
                      </a:lnTo>
                      <a:lnTo>
                        <a:pt x="2256" y="524"/>
                      </a:lnTo>
                      <a:lnTo>
                        <a:pt x="2283" y="523"/>
                      </a:lnTo>
                      <a:lnTo>
                        <a:pt x="2307" y="522"/>
                      </a:lnTo>
                      <a:lnTo>
                        <a:pt x="2326" y="522"/>
                      </a:lnTo>
                      <a:close/>
                      <a:moveTo>
                        <a:pt x="1276" y="366"/>
                      </a:moveTo>
                      <a:lnTo>
                        <a:pt x="1291" y="367"/>
                      </a:lnTo>
                      <a:lnTo>
                        <a:pt x="1304" y="372"/>
                      </a:lnTo>
                      <a:lnTo>
                        <a:pt x="1317" y="380"/>
                      </a:lnTo>
                      <a:lnTo>
                        <a:pt x="1334" y="396"/>
                      </a:lnTo>
                      <a:lnTo>
                        <a:pt x="1344" y="409"/>
                      </a:lnTo>
                      <a:lnTo>
                        <a:pt x="1349" y="423"/>
                      </a:lnTo>
                      <a:lnTo>
                        <a:pt x="1351" y="438"/>
                      </a:lnTo>
                      <a:lnTo>
                        <a:pt x="1349" y="454"/>
                      </a:lnTo>
                      <a:lnTo>
                        <a:pt x="1341" y="468"/>
                      </a:lnTo>
                      <a:lnTo>
                        <a:pt x="1331" y="480"/>
                      </a:lnTo>
                      <a:lnTo>
                        <a:pt x="1310" y="498"/>
                      </a:lnTo>
                      <a:lnTo>
                        <a:pt x="1288" y="517"/>
                      </a:lnTo>
                      <a:lnTo>
                        <a:pt x="1263" y="536"/>
                      </a:lnTo>
                      <a:lnTo>
                        <a:pt x="1239" y="555"/>
                      </a:lnTo>
                      <a:lnTo>
                        <a:pt x="1216" y="573"/>
                      </a:lnTo>
                      <a:lnTo>
                        <a:pt x="1195" y="587"/>
                      </a:lnTo>
                      <a:lnTo>
                        <a:pt x="1177" y="600"/>
                      </a:lnTo>
                      <a:lnTo>
                        <a:pt x="1159" y="610"/>
                      </a:lnTo>
                      <a:lnTo>
                        <a:pt x="1137" y="620"/>
                      </a:lnTo>
                      <a:lnTo>
                        <a:pt x="1112" y="631"/>
                      </a:lnTo>
                      <a:lnTo>
                        <a:pt x="1087" y="640"/>
                      </a:lnTo>
                      <a:lnTo>
                        <a:pt x="1062" y="650"/>
                      </a:lnTo>
                      <a:lnTo>
                        <a:pt x="1036" y="657"/>
                      </a:lnTo>
                      <a:lnTo>
                        <a:pt x="1013" y="664"/>
                      </a:lnTo>
                      <a:lnTo>
                        <a:pt x="992" y="670"/>
                      </a:lnTo>
                      <a:lnTo>
                        <a:pt x="975" y="673"/>
                      </a:lnTo>
                      <a:lnTo>
                        <a:pt x="963" y="675"/>
                      </a:lnTo>
                      <a:lnTo>
                        <a:pt x="961" y="739"/>
                      </a:lnTo>
                      <a:lnTo>
                        <a:pt x="959" y="795"/>
                      </a:lnTo>
                      <a:lnTo>
                        <a:pt x="958" y="845"/>
                      </a:lnTo>
                      <a:lnTo>
                        <a:pt x="957" y="888"/>
                      </a:lnTo>
                      <a:lnTo>
                        <a:pt x="955" y="925"/>
                      </a:lnTo>
                      <a:lnTo>
                        <a:pt x="954" y="958"/>
                      </a:lnTo>
                      <a:lnTo>
                        <a:pt x="954" y="985"/>
                      </a:lnTo>
                      <a:lnTo>
                        <a:pt x="953" y="1008"/>
                      </a:lnTo>
                      <a:lnTo>
                        <a:pt x="952" y="1027"/>
                      </a:lnTo>
                      <a:lnTo>
                        <a:pt x="952" y="1043"/>
                      </a:lnTo>
                      <a:lnTo>
                        <a:pt x="951" y="1056"/>
                      </a:lnTo>
                      <a:lnTo>
                        <a:pt x="951" y="1067"/>
                      </a:lnTo>
                      <a:lnTo>
                        <a:pt x="951" y="1076"/>
                      </a:lnTo>
                      <a:lnTo>
                        <a:pt x="951" y="1085"/>
                      </a:lnTo>
                      <a:lnTo>
                        <a:pt x="950" y="1093"/>
                      </a:lnTo>
                      <a:lnTo>
                        <a:pt x="950" y="1102"/>
                      </a:lnTo>
                      <a:lnTo>
                        <a:pt x="950" y="1110"/>
                      </a:lnTo>
                      <a:lnTo>
                        <a:pt x="948" y="1120"/>
                      </a:lnTo>
                      <a:lnTo>
                        <a:pt x="948" y="1131"/>
                      </a:lnTo>
                      <a:lnTo>
                        <a:pt x="948" y="1144"/>
                      </a:lnTo>
                      <a:lnTo>
                        <a:pt x="926" y="1802"/>
                      </a:lnTo>
                      <a:lnTo>
                        <a:pt x="923" y="1819"/>
                      </a:lnTo>
                      <a:lnTo>
                        <a:pt x="915" y="1834"/>
                      </a:lnTo>
                      <a:lnTo>
                        <a:pt x="902" y="1845"/>
                      </a:lnTo>
                      <a:lnTo>
                        <a:pt x="887" y="1853"/>
                      </a:lnTo>
                      <a:lnTo>
                        <a:pt x="870" y="1855"/>
                      </a:lnTo>
                      <a:lnTo>
                        <a:pt x="835" y="1855"/>
                      </a:lnTo>
                      <a:lnTo>
                        <a:pt x="818" y="1853"/>
                      </a:lnTo>
                      <a:lnTo>
                        <a:pt x="802" y="1844"/>
                      </a:lnTo>
                      <a:lnTo>
                        <a:pt x="790" y="1832"/>
                      </a:lnTo>
                      <a:lnTo>
                        <a:pt x="782" y="1817"/>
                      </a:lnTo>
                      <a:lnTo>
                        <a:pt x="778" y="1799"/>
                      </a:lnTo>
                      <a:lnTo>
                        <a:pt x="778" y="1237"/>
                      </a:lnTo>
                      <a:lnTo>
                        <a:pt x="729" y="1237"/>
                      </a:lnTo>
                      <a:lnTo>
                        <a:pt x="729" y="1799"/>
                      </a:lnTo>
                      <a:lnTo>
                        <a:pt x="726" y="1817"/>
                      </a:lnTo>
                      <a:lnTo>
                        <a:pt x="718" y="1832"/>
                      </a:lnTo>
                      <a:lnTo>
                        <a:pt x="706" y="1844"/>
                      </a:lnTo>
                      <a:lnTo>
                        <a:pt x="691" y="1853"/>
                      </a:lnTo>
                      <a:lnTo>
                        <a:pt x="673" y="1855"/>
                      </a:lnTo>
                      <a:lnTo>
                        <a:pt x="638" y="1855"/>
                      </a:lnTo>
                      <a:lnTo>
                        <a:pt x="620" y="1853"/>
                      </a:lnTo>
                      <a:lnTo>
                        <a:pt x="605" y="1845"/>
                      </a:lnTo>
                      <a:lnTo>
                        <a:pt x="594" y="1834"/>
                      </a:lnTo>
                      <a:lnTo>
                        <a:pt x="585" y="1819"/>
                      </a:lnTo>
                      <a:lnTo>
                        <a:pt x="581" y="1802"/>
                      </a:lnTo>
                      <a:lnTo>
                        <a:pt x="556" y="1068"/>
                      </a:lnTo>
                      <a:lnTo>
                        <a:pt x="533" y="1066"/>
                      </a:lnTo>
                      <a:lnTo>
                        <a:pt x="514" y="1061"/>
                      </a:lnTo>
                      <a:lnTo>
                        <a:pt x="500" y="1051"/>
                      </a:lnTo>
                      <a:lnTo>
                        <a:pt x="488" y="1039"/>
                      </a:lnTo>
                      <a:lnTo>
                        <a:pt x="481" y="1027"/>
                      </a:lnTo>
                      <a:lnTo>
                        <a:pt x="476" y="1011"/>
                      </a:lnTo>
                      <a:lnTo>
                        <a:pt x="476" y="995"/>
                      </a:lnTo>
                      <a:lnTo>
                        <a:pt x="501" y="650"/>
                      </a:lnTo>
                      <a:lnTo>
                        <a:pt x="504" y="625"/>
                      </a:lnTo>
                      <a:lnTo>
                        <a:pt x="511" y="604"/>
                      </a:lnTo>
                      <a:lnTo>
                        <a:pt x="521" y="586"/>
                      </a:lnTo>
                      <a:lnTo>
                        <a:pt x="533" y="570"/>
                      </a:lnTo>
                      <a:lnTo>
                        <a:pt x="546" y="558"/>
                      </a:lnTo>
                      <a:lnTo>
                        <a:pt x="561" y="548"/>
                      </a:lnTo>
                      <a:lnTo>
                        <a:pt x="577" y="540"/>
                      </a:lnTo>
                      <a:lnTo>
                        <a:pt x="591" y="535"/>
                      </a:lnTo>
                      <a:lnTo>
                        <a:pt x="606" y="531"/>
                      </a:lnTo>
                      <a:lnTo>
                        <a:pt x="627" y="528"/>
                      </a:lnTo>
                      <a:lnTo>
                        <a:pt x="652" y="526"/>
                      </a:lnTo>
                      <a:lnTo>
                        <a:pt x="676" y="524"/>
                      </a:lnTo>
                      <a:lnTo>
                        <a:pt x="701" y="523"/>
                      </a:lnTo>
                      <a:lnTo>
                        <a:pt x="753" y="781"/>
                      </a:lnTo>
                      <a:lnTo>
                        <a:pt x="805" y="523"/>
                      </a:lnTo>
                      <a:lnTo>
                        <a:pt x="834" y="524"/>
                      </a:lnTo>
                      <a:lnTo>
                        <a:pt x="864" y="526"/>
                      </a:lnTo>
                      <a:lnTo>
                        <a:pt x="891" y="529"/>
                      </a:lnTo>
                      <a:lnTo>
                        <a:pt x="942" y="514"/>
                      </a:lnTo>
                      <a:lnTo>
                        <a:pt x="995" y="502"/>
                      </a:lnTo>
                      <a:lnTo>
                        <a:pt x="1051" y="490"/>
                      </a:lnTo>
                      <a:lnTo>
                        <a:pt x="1109" y="481"/>
                      </a:lnTo>
                      <a:lnTo>
                        <a:pt x="1149" y="446"/>
                      </a:lnTo>
                      <a:lnTo>
                        <a:pt x="1196" y="411"/>
                      </a:lnTo>
                      <a:lnTo>
                        <a:pt x="1247" y="375"/>
                      </a:lnTo>
                      <a:lnTo>
                        <a:pt x="1261" y="368"/>
                      </a:lnTo>
                      <a:lnTo>
                        <a:pt x="1276" y="366"/>
                      </a:lnTo>
                      <a:close/>
                      <a:moveTo>
                        <a:pt x="278" y="353"/>
                      </a:moveTo>
                      <a:lnTo>
                        <a:pt x="297" y="354"/>
                      </a:lnTo>
                      <a:lnTo>
                        <a:pt x="320" y="354"/>
                      </a:lnTo>
                      <a:lnTo>
                        <a:pt x="347" y="355"/>
                      </a:lnTo>
                      <a:lnTo>
                        <a:pt x="375" y="357"/>
                      </a:lnTo>
                      <a:lnTo>
                        <a:pt x="401" y="359"/>
                      </a:lnTo>
                      <a:lnTo>
                        <a:pt x="425" y="362"/>
                      </a:lnTo>
                      <a:lnTo>
                        <a:pt x="445" y="368"/>
                      </a:lnTo>
                      <a:lnTo>
                        <a:pt x="464" y="377"/>
                      </a:lnTo>
                      <a:lnTo>
                        <a:pt x="483" y="390"/>
                      </a:lnTo>
                      <a:lnTo>
                        <a:pt x="500" y="407"/>
                      </a:lnTo>
                      <a:lnTo>
                        <a:pt x="507" y="426"/>
                      </a:lnTo>
                      <a:lnTo>
                        <a:pt x="515" y="445"/>
                      </a:lnTo>
                      <a:lnTo>
                        <a:pt x="486" y="463"/>
                      </a:lnTo>
                      <a:lnTo>
                        <a:pt x="459" y="485"/>
                      </a:lnTo>
                      <a:lnTo>
                        <a:pt x="437" y="510"/>
                      </a:lnTo>
                      <a:lnTo>
                        <a:pt x="418" y="539"/>
                      </a:lnTo>
                      <a:lnTo>
                        <a:pt x="404" y="570"/>
                      </a:lnTo>
                      <a:lnTo>
                        <a:pt x="394" y="605"/>
                      </a:lnTo>
                      <a:lnTo>
                        <a:pt x="388" y="642"/>
                      </a:lnTo>
                      <a:lnTo>
                        <a:pt x="364" y="987"/>
                      </a:lnTo>
                      <a:lnTo>
                        <a:pt x="364" y="1017"/>
                      </a:lnTo>
                      <a:lnTo>
                        <a:pt x="369" y="1046"/>
                      </a:lnTo>
                      <a:lnTo>
                        <a:pt x="378" y="1073"/>
                      </a:lnTo>
                      <a:lnTo>
                        <a:pt x="392" y="1099"/>
                      </a:lnTo>
                      <a:lnTo>
                        <a:pt x="411" y="1122"/>
                      </a:lnTo>
                      <a:lnTo>
                        <a:pt x="428" y="1138"/>
                      </a:lnTo>
                      <a:lnTo>
                        <a:pt x="447" y="1151"/>
                      </a:lnTo>
                      <a:lnTo>
                        <a:pt x="456" y="1446"/>
                      </a:lnTo>
                      <a:lnTo>
                        <a:pt x="450" y="1633"/>
                      </a:lnTo>
                      <a:lnTo>
                        <a:pt x="447" y="1650"/>
                      </a:lnTo>
                      <a:lnTo>
                        <a:pt x="438" y="1665"/>
                      </a:lnTo>
                      <a:lnTo>
                        <a:pt x="426" y="1676"/>
                      </a:lnTo>
                      <a:lnTo>
                        <a:pt x="411" y="1684"/>
                      </a:lnTo>
                      <a:lnTo>
                        <a:pt x="394" y="1687"/>
                      </a:lnTo>
                      <a:lnTo>
                        <a:pt x="359" y="1687"/>
                      </a:lnTo>
                      <a:lnTo>
                        <a:pt x="341" y="1684"/>
                      </a:lnTo>
                      <a:lnTo>
                        <a:pt x="325" y="1675"/>
                      </a:lnTo>
                      <a:lnTo>
                        <a:pt x="314" y="1664"/>
                      </a:lnTo>
                      <a:lnTo>
                        <a:pt x="305" y="1648"/>
                      </a:lnTo>
                      <a:lnTo>
                        <a:pt x="302" y="1630"/>
                      </a:lnTo>
                      <a:lnTo>
                        <a:pt x="302" y="1068"/>
                      </a:lnTo>
                      <a:lnTo>
                        <a:pt x="252" y="1068"/>
                      </a:lnTo>
                      <a:lnTo>
                        <a:pt x="252" y="1630"/>
                      </a:lnTo>
                      <a:lnTo>
                        <a:pt x="249" y="1648"/>
                      </a:lnTo>
                      <a:lnTo>
                        <a:pt x="242" y="1664"/>
                      </a:lnTo>
                      <a:lnTo>
                        <a:pt x="229" y="1675"/>
                      </a:lnTo>
                      <a:lnTo>
                        <a:pt x="214" y="1684"/>
                      </a:lnTo>
                      <a:lnTo>
                        <a:pt x="196" y="1687"/>
                      </a:lnTo>
                      <a:lnTo>
                        <a:pt x="162" y="1687"/>
                      </a:lnTo>
                      <a:lnTo>
                        <a:pt x="144" y="1684"/>
                      </a:lnTo>
                      <a:lnTo>
                        <a:pt x="129" y="1676"/>
                      </a:lnTo>
                      <a:lnTo>
                        <a:pt x="117" y="1665"/>
                      </a:lnTo>
                      <a:lnTo>
                        <a:pt x="109" y="1650"/>
                      </a:lnTo>
                      <a:lnTo>
                        <a:pt x="104" y="1633"/>
                      </a:lnTo>
                      <a:lnTo>
                        <a:pt x="79" y="899"/>
                      </a:lnTo>
                      <a:lnTo>
                        <a:pt x="57" y="898"/>
                      </a:lnTo>
                      <a:lnTo>
                        <a:pt x="39" y="892"/>
                      </a:lnTo>
                      <a:lnTo>
                        <a:pt x="23" y="883"/>
                      </a:lnTo>
                      <a:lnTo>
                        <a:pt x="13" y="872"/>
                      </a:lnTo>
                      <a:lnTo>
                        <a:pt x="4" y="858"/>
                      </a:lnTo>
                      <a:lnTo>
                        <a:pt x="0" y="843"/>
                      </a:lnTo>
                      <a:lnTo>
                        <a:pt x="0" y="826"/>
                      </a:lnTo>
                      <a:lnTo>
                        <a:pt x="24" y="481"/>
                      </a:lnTo>
                      <a:lnTo>
                        <a:pt x="27" y="456"/>
                      </a:lnTo>
                      <a:lnTo>
                        <a:pt x="35" y="435"/>
                      </a:lnTo>
                      <a:lnTo>
                        <a:pt x="44" y="417"/>
                      </a:lnTo>
                      <a:lnTo>
                        <a:pt x="57" y="402"/>
                      </a:lnTo>
                      <a:lnTo>
                        <a:pt x="70" y="390"/>
                      </a:lnTo>
                      <a:lnTo>
                        <a:pt x="84" y="379"/>
                      </a:lnTo>
                      <a:lnTo>
                        <a:pt x="100" y="372"/>
                      </a:lnTo>
                      <a:lnTo>
                        <a:pt x="115" y="367"/>
                      </a:lnTo>
                      <a:lnTo>
                        <a:pt x="130" y="362"/>
                      </a:lnTo>
                      <a:lnTo>
                        <a:pt x="153" y="359"/>
                      </a:lnTo>
                      <a:lnTo>
                        <a:pt x="181" y="357"/>
                      </a:lnTo>
                      <a:lnTo>
                        <a:pt x="208" y="355"/>
                      </a:lnTo>
                      <a:lnTo>
                        <a:pt x="234" y="354"/>
                      </a:lnTo>
                      <a:lnTo>
                        <a:pt x="259" y="354"/>
                      </a:lnTo>
                      <a:lnTo>
                        <a:pt x="278" y="353"/>
                      </a:lnTo>
                      <a:close/>
                      <a:moveTo>
                        <a:pt x="2326" y="169"/>
                      </a:moveTo>
                      <a:lnTo>
                        <a:pt x="2357" y="172"/>
                      </a:lnTo>
                      <a:lnTo>
                        <a:pt x="2386" y="181"/>
                      </a:lnTo>
                      <a:lnTo>
                        <a:pt x="2413" y="195"/>
                      </a:lnTo>
                      <a:lnTo>
                        <a:pt x="2435" y="214"/>
                      </a:lnTo>
                      <a:lnTo>
                        <a:pt x="2454" y="237"/>
                      </a:lnTo>
                      <a:lnTo>
                        <a:pt x="2469" y="263"/>
                      </a:lnTo>
                      <a:lnTo>
                        <a:pt x="2477" y="293"/>
                      </a:lnTo>
                      <a:lnTo>
                        <a:pt x="2481" y="323"/>
                      </a:lnTo>
                      <a:lnTo>
                        <a:pt x="2478" y="355"/>
                      </a:lnTo>
                      <a:lnTo>
                        <a:pt x="2469" y="385"/>
                      </a:lnTo>
                      <a:lnTo>
                        <a:pt x="2455" y="411"/>
                      </a:lnTo>
                      <a:lnTo>
                        <a:pt x="2436" y="434"/>
                      </a:lnTo>
                      <a:lnTo>
                        <a:pt x="2413" y="453"/>
                      </a:lnTo>
                      <a:lnTo>
                        <a:pt x="2386" y="468"/>
                      </a:lnTo>
                      <a:lnTo>
                        <a:pt x="2358" y="477"/>
                      </a:lnTo>
                      <a:lnTo>
                        <a:pt x="2326" y="481"/>
                      </a:lnTo>
                      <a:lnTo>
                        <a:pt x="2294" y="477"/>
                      </a:lnTo>
                      <a:lnTo>
                        <a:pt x="2266" y="468"/>
                      </a:lnTo>
                      <a:lnTo>
                        <a:pt x="2239" y="453"/>
                      </a:lnTo>
                      <a:lnTo>
                        <a:pt x="2216" y="434"/>
                      </a:lnTo>
                      <a:lnTo>
                        <a:pt x="2197" y="411"/>
                      </a:lnTo>
                      <a:lnTo>
                        <a:pt x="2183" y="385"/>
                      </a:lnTo>
                      <a:lnTo>
                        <a:pt x="2174" y="355"/>
                      </a:lnTo>
                      <a:lnTo>
                        <a:pt x="2172" y="323"/>
                      </a:lnTo>
                      <a:lnTo>
                        <a:pt x="2175" y="293"/>
                      </a:lnTo>
                      <a:lnTo>
                        <a:pt x="2183" y="263"/>
                      </a:lnTo>
                      <a:lnTo>
                        <a:pt x="2198" y="237"/>
                      </a:lnTo>
                      <a:lnTo>
                        <a:pt x="2217" y="214"/>
                      </a:lnTo>
                      <a:lnTo>
                        <a:pt x="2240" y="195"/>
                      </a:lnTo>
                      <a:lnTo>
                        <a:pt x="2266" y="181"/>
                      </a:lnTo>
                      <a:lnTo>
                        <a:pt x="2295" y="172"/>
                      </a:lnTo>
                      <a:lnTo>
                        <a:pt x="2326" y="169"/>
                      </a:lnTo>
                      <a:close/>
                      <a:moveTo>
                        <a:pt x="754" y="169"/>
                      </a:moveTo>
                      <a:lnTo>
                        <a:pt x="785" y="172"/>
                      </a:lnTo>
                      <a:lnTo>
                        <a:pt x="813" y="181"/>
                      </a:lnTo>
                      <a:lnTo>
                        <a:pt x="840" y="195"/>
                      </a:lnTo>
                      <a:lnTo>
                        <a:pt x="863" y="214"/>
                      </a:lnTo>
                      <a:lnTo>
                        <a:pt x="882" y="237"/>
                      </a:lnTo>
                      <a:lnTo>
                        <a:pt x="896" y="263"/>
                      </a:lnTo>
                      <a:lnTo>
                        <a:pt x="905" y="293"/>
                      </a:lnTo>
                      <a:lnTo>
                        <a:pt x="908" y="323"/>
                      </a:lnTo>
                      <a:lnTo>
                        <a:pt x="905" y="355"/>
                      </a:lnTo>
                      <a:lnTo>
                        <a:pt x="897" y="385"/>
                      </a:lnTo>
                      <a:lnTo>
                        <a:pt x="883" y="411"/>
                      </a:lnTo>
                      <a:lnTo>
                        <a:pt x="864" y="434"/>
                      </a:lnTo>
                      <a:lnTo>
                        <a:pt x="841" y="453"/>
                      </a:lnTo>
                      <a:lnTo>
                        <a:pt x="814" y="468"/>
                      </a:lnTo>
                      <a:lnTo>
                        <a:pt x="785" y="477"/>
                      </a:lnTo>
                      <a:lnTo>
                        <a:pt x="754" y="481"/>
                      </a:lnTo>
                      <a:lnTo>
                        <a:pt x="722" y="477"/>
                      </a:lnTo>
                      <a:lnTo>
                        <a:pt x="693" y="468"/>
                      </a:lnTo>
                      <a:lnTo>
                        <a:pt x="666" y="453"/>
                      </a:lnTo>
                      <a:lnTo>
                        <a:pt x="644" y="434"/>
                      </a:lnTo>
                      <a:lnTo>
                        <a:pt x="625" y="411"/>
                      </a:lnTo>
                      <a:lnTo>
                        <a:pt x="610" y="385"/>
                      </a:lnTo>
                      <a:lnTo>
                        <a:pt x="602" y="355"/>
                      </a:lnTo>
                      <a:lnTo>
                        <a:pt x="599" y="323"/>
                      </a:lnTo>
                      <a:lnTo>
                        <a:pt x="602" y="293"/>
                      </a:lnTo>
                      <a:lnTo>
                        <a:pt x="612" y="263"/>
                      </a:lnTo>
                      <a:lnTo>
                        <a:pt x="626" y="237"/>
                      </a:lnTo>
                      <a:lnTo>
                        <a:pt x="645" y="214"/>
                      </a:lnTo>
                      <a:lnTo>
                        <a:pt x="668" y="195"/>
                      </a:lnTo>
                      <a:lnTo>
                        <a:pt x="694" y="181"/>
                      </a:lnTo>
                      <a:lnTo>
                        <a:pt x="722" y="172"/>
                      </a:lnTo>
                      <a:lnTo>
                        <a:pt x="754" y="169"/>
                      </a:lnTo>
                      <a:close/>
                      <a:moveTo>
                        <a:pt x="278" y="0"/>
                      </a:moveTo>
                      <a:lnTo>
                        <a:pt x="308" y="3"/>
                      </a:lnTo>
                      <a:lnTo>
                        <a:pt x="337" y="13"/>
                      </a:lnTo>
                      <a:lnTo>
                        <a:pt x="363" y="26"/>
                      </a:lnTo>
                      <a:lnTo>
                        <a:pt x="387" y="45"/>
                      </a:lnTo>
                      <a:lnTo>
                        <a:pt x="406" y="69"/>
                      </a:lnTo>
                      <a:lnTo>
                        <a:pt x="419" y="94"/>
                      </a:lnTo>
                      <a:lnTo>
                        <a:pt x="429" y="124"/>
                      </a:lnTo>
                      <a:lnTo>
                        <a:pt x="432" y="154"/>
                      </a:lnTo>
                      <a:lnTo>
                        <a:pt x="429" y="186"/>
                      </a:lnTo>
                      <a:lnTo>
                        <a:pt x="420" y="216"/>
                      </a:lnTo>
                      <a:lnTo>
                        <a:pt x="407" y="242"/>
                      </a:lnTo>
                      <a:lnTo>
                        <a:pt x="388" y="265"/>
                      </a:lnTo>
                      <a:lnTo>
                        <a:pt x="364" y="284"/>
                      </a:lnTo>
                      <a:lnTo>
                        <a:pt x="338" y="299"/>
                      </a:lnTo>
                      <a:lnTo>
                        <a:pt x="308" y="308"/>
                      </a:lnTo>
                      <a:lnTo>
                        <a:pt x="278" y="312"/>
                      </a:lnTo>
                      <a:lnTo>
                        <a:pt x="246" y="308"/>
                      </a:lnTo>
                      <a:lnTo>
                        <a:pt x="216" y="299"/>
                      </a:lnTo>
                      <a:lnTo>
                        <a:pt x="190" y="284"/>
                      </a:lnTo>
                      <a:lnTo>
                        <a:pt x="168" y="265"/>
                      </a:lnTo>
                      <a:lnTo>
                        <a:pt x="149" y="242"/>
                      </a:lnTo>
                      <a:lnTo>
                        <a:pt x="134" y="216"/>
                      </a:lnTo>
                      <a:lnTo>
                        <a:pt x="126" y="186"/>
                      </a:lnTo>
                      <a:lnTo>
                        <a:pt x="122" y="154"/>
                      </a:lnTo>
                      <a:lnTo>
                        <a:pt x="126" y="124"/>
                      </a:lnTo>
                      <a:lnTo>
                        <a:pt x="135" y="94"/>
                      </a:lnTo>
                      <a:lnTo>
                        <a:pt x="150" y="69"/>
                      </a:lnTo>
                      <a:lnTo>
                        <a:pt x="169" y="45"/>
                      </a:lnTo>
                      <a:lnTo>
                        <a:pt x="191" y="26"/>
                      </a:lnTo>
                      <a:lnTo>
                        <a:pt x="217" y="13"/>
                      </a:lnTo>
                      <a:lnTo>
                        <a:pt x="246" y="3"/>
                      </a:lnTo>
                      <a:lnTo>
                        <a:pt x="278" y="0"/>
                      </a:lnTo>
                      <a:close/>
                    </a:path>
                  </a:pathLst>
                </a:custGeom>
                <a:solidFill>
                  <a:srgbClr val="8DB5CC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24" name="Google Shape;824;p17"/>
                <p:cNvSpPr/>
                <p:nvPr/>
              </p:nvSpPr>
              <p:spPr>
                <a:xfrm>
                  <a:off x="4744413" y="4854515"/>
                  <a:ext cx="276966" cy="5364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8" h="2136" extrusionOk="0">
                      <a:moveTo>
                        <a:pt x="1013" y="249"/>
                      </a:moveTo>
                      <a:lnTo>
                        <a:pt x="1032" y="250"/>
                      </a:lnTo>
                      <a:lnTo>
                        <a:pt x="1050" y="257"/>
                      </a:lnTo>
                      <a:lnTo>
                        <a:pt x="1066" y="268"/>
                      </a:lnTo>
                      <a:lnTo>
                        <a:pt x="1086" y="288"/>
                      </a:lnTo>
                      <a:lnTo>
                        <a:pt x="1098" y="304"/>
                      </a:lnTo>
                      <a:lnTo>
                        <a:pt x="1106" y="322"/>
                      </a:lnTo>
                      <a:lnTo>
                        <a:pt x="1108" y="342"/>
                      </a:lnTo>
                      <a:lnTo>
                        <a:pt x="1105" y="361"/>
                      </a:lnTo>
                      <a:lnTo>
                        <a:pt x="1096" y="379"/>
                      </a:lnTo>
                      <a:lnTo>
                        <a:pt x="1084" y="394"/>
                      </a:lnTo>
                      <a:lnTo>
                        <a:pt x="1060" y="414"/>
                      </a:lnTo>
                      <a:lnTo>
                        <a:pt x="1035" y="434"/>
                      </a:lnTo>
                      <a:lnTo>
                        <a:pt x="1009" y="456"/>
                      </a:lnTo>
                      <a:lnTo>
                        <a:pt x="981" y="477"/>
                      </a:lnTo>
                      <a:lnTo>
                        <a:pt x="955" y="498"/>
                      </a:lnTo>
                      <a:lnTo>
                        <a:pt x="930" y="517"/>
                      </a:lnTo>
                      <a:lnTo>
                        <a:pt x="907" y="532"/>
                      </a:lnTo>
                      <a:lnTo>
                        <a:pt x="887" y="546"/>
                      </a:lnTo>
                      <a:lnTo>
                        <a:pt x="866" y="558"/>
                      </a:lnTo>
                      <a:lnTo>
                        <a:pt x="842" y="569"/>
                      </a:lnTo>
                      <a:lnTo>
                        <a:pt x="814" y="582"/>
                      </a:lnTo>
                      <a:lnTo>
                        <a:pt x="786" y="593"/>
                      </a:lnTo>
                      <a:lnTo>
                        <a:pt x="756" y="603"/>
                      </a:lnTo>
                      <a:lnTo>
                        <a:pt x="727" y="614"/>
                      </a:lnTo>
                      <a:lnTo>
                        <a:pt x="698" y="622"/>
                      </a:lnTo>
                      <a:lnTo>
                        <a:pt x="673" y="630"/>
                      </a:lnTo>
                      <a:lnTo>
                        <a:pt x="649" y="636"/>
                      </a:lnTo>
                      <a:lnTo>
                        <a:pt x="630" y="639"/>
                      </a:lnTo>
                      <a:lnTo>
                        <a:pt x="617" y="641"/>
                      </a:lnTo>
                      <a:lnTo>
                        <a:pt x="615" y="713"/>
                      </a:lnTo>
                      <a:lnTo>
                        <a:pt x="613" y="776"/>
                      </a:lnTo>
                      <a:lnTo>
                        <a:pt x="611" y="833"/>
                      </a:lnTo>
                      <a:lnTo>
                        <a:pt x="609" y="884"/>
                      </a:lnTo>
                      <a:lnTo>
                        <a:pt x="608" y="929"/>
                      </a:lnTo>
                      <a:lnTo>
                        <a:pt x="606" y="969"/>
                      </a:lnTo>
                      <a:lnTo>
                        <a:pt x="605" y="1003"/>
                      </a:lnTo>
                      <a:lnTo>
                        <a:pt x="605" y="1032"/>
                      </a:lnTo>
                      <a:lnTo>
                        <a:pt x="604" y="1058"/>
                      </a:lnTo>
                      <a:lnTo>
                        <a:pt x="603" y="1080"/>
                      </a:lnTo>
                      <a:lnTo>
                        <a:pt x="603" y="1099"/>
                      </a:lnTo>
                      <a:lnTo>
                        <a:pt x="602" y="1114"/>
                      </a:lnTo>
                      <a:lnTo>
                        <a:pt x="602" y="1128"/>
                      </a:lnTo>
                      <a:lnTo>
                        <a:pt x="601" y="1140"/>
                      </a:lnTo>
                      <a:lnTo>
                        <a:pt x="601" y="1150"/>
                      </a:lnTo>
                      <a:lnTo>
                        <a:pt x="601" y="1160"/>
                      </a:lnTo>
                      <a:lnTo>
                        <a:pt x="600" y="1169"/>
                      </a:lnTo>
                      <a:lnTo>
                        <a:pt x="600" y="1178"/>
                      </a:lnTo>
                      <a:lnTo>
                        <a:pt x="600" y="1186"/>
                      </a:lnTo>
                      <a:lnTo>
                        <a:pt x="599" y="1197"/>
                      </a:lnTo>
                      <a:lnTo>
                        <a:pt x="599" y="1207"/>
                      </a:lnTo>
                      <a:lnTo>
                        <a:pt x="599" y="1221"/>
                      </a:lnTo>
                      <a:lnTo>
                        <a:pt x="598" y="1236"/>
                      </a:lnTo>
                      <a:lnTo>
                        <a:pt x="570" y="2069"/>
                      </a:lnTo>
                      <a:lnTo>
                        <a:pt x="567" y="2087"/>
                      </a:lnTo>
                      <a:lnTo>
                        <a:pt x="560" y="2103"/>
                      </a:lnTo>
                      <a:lnTo>
                        <a:pt x="548" y="2117"/>
                      </a:lnTo>
                      <a:lnTo>
                        <a:pt x="534" y="2128"/>
                      </a:lnTo>
                      <a:lnTo>
                        <a:pt x="517" y="2134"/>
                      </a:lnTo>
                      <a:lnTo>
                        <a:pt x="499" y="2136"/>
                      </a:lnTo>
                      <a:lnTo>
                        <a:pt x="455" y="2136"/>
                      </a:lnTo>
                      <a:lnTo>
                        <a:pt x="436" y="2134"/>
                      </a:lnTo>
                      <a:lnTo>
                        <a:pt x="419" y="2126"/>
                      </a:lnTo>
                      <a:lnTo>
                        <a:pt x="404" y="2116"/>
                      </a:lnTo>
                      <a:lnTo>
                        <a:pt x="393" y="2101"/>
                      </a:lnTo>
                      <a:lnTo>
                        <a:pt x="386" y="2084"/>
                      </a:lnTo>
                      <a:lnTo>
                        <a:pt x="383" y="2065"/>
                      </a:lnTo>
                      <a:lnTo>
                        <a:pt x="383" y="1353"/>
                      </a:lnTo>
                      <a:lnTo>
                        <a:pt x="320" y="1353"/>
                      </a:lnTo>
                      <a:lnTo>
                        <a:pt x="320" y="2065"/>
                      </a:lnTo>
                      <a:lnTo>
                        <a:pt x="318" y="2084"/>
                      </a:lnTo>
                      <a:lnTo>
                        <a:pt x="310" y="2101"/>
                      </a:lnTo>
                      <a:lnTo>
                        <a:pt x="300" y="2116"/>
                      </a:lnTo>
                      <a:lnTo>
                        <a:pt x="285" y="2126"/>
                      </a:lnTo>
                      <a:lnTo>
                        <a:pt x="268" y="2134"/>
                      </a:lnTo>
                      <a:lnTo>
                        <a:pt x="249" y="2136"/>
                      </a:lnTo>
                      <a:lnTo>
                        <a:pt x="205" y="2136"/>
                      </a:lnTo>
                      <a:lnTo>
                        <a:pt x="186" y="2134"/>
                      </a:lnTo>
                      <a:lnTo>
                        <a:pt x="170" y="2128"/>
                      </a:lnTo>
                      <a:lnTo>
                        <a:pt x="155" y="2117"/>
                      </a:lnTo>
                      <a:lnTo>
                        <a:pt x="145" y="2103"/>
                      </a:lnTo>
                      <a:lnTo>
                        <a:pt x="136" y="2087"/>
                      </a:lnTo>
                      <a:lnTo>
                        <a:pt x="133" y="2069"/>
                      </a:lnTo>
                      <a:lnTo>
                        <a:pt x="101" y="1139"/>
                      </a:lnTo>
                      <a:lnTo>
                        <a:pt x="76" y="1138"/>
                      </a:lnTo>
                      <a:lnTo>
                        <a:pt x="55" y="1131"/>
                      </a:lnTo>
                      <a:lnTo>
                        <a:pt x="37" y="1123"/>
                      </a:lnTo>
                      <a:lnTo>
                        <a:pt x="22" y="1111"/>
                      </a:lnTo>
                      <a:lnTo>
                        <a:pt x="11" y="1098"/>
                      </a:lnTo>
                      <a:lnTo>
                        <a:pt x="4" y="1082"/>
                      </a:lnTo>
                      <a:lnTo>
                        <a:pt x="0" y="1065"/>
                      </a:lnTo>
                      <a:lnTo>
                        <a:pt x="0" y="1047"/>
                      </a:lnTo>
                      <a:lnTo>
                        <a:pt x="30" y="610"/>
                      </a:lnTo>
                      <a:lnTo>
                        <a:pt x="35" y="581"/>
                      </a:lnTo>
                      <a:lnTo>
                        <a:pt x="42" y="557"/>
                      </a:lnTo>
                      <a:lnTo>
                        <a:pt x="53" y="536"/>
                      </a:lnTo>
                      <a:lnTo>
                        <a:pt x="65" y="517"/>
                      </a:lnTo>
                      <a:lnTo>
                        <a:pt x="80" y="501"/>
                      </a:lnTo>
                      <a:lnTo>
                        <a:pt x="96" y="488"/>
                      </a:lnTo>
                      <a:lnTo>
                        <a:pt x="113" y="477"/>
                      </a:lnTo>
                      <a:lnTo>
                        <a:pt x="131" y="469"/>
                      </a:lnTo>
                      <a:lnTo>
                        <a:pt x="148" y="463"/>
                      </a:lnTo>
                      <a:lnTo>
                        <a:pt x="165" y="460"/>
                      </a:lnTo>
                      <a:lnTo>
                        <a:pt x="192" y="455"/>
                      </a:lnTo>
                      <a:lnTo>
                        <a:pt x="222" y="452"/>
                      </a:lnTo>
                      <a:lnTo>
                        <a:pt x="253" y="450"/>
                      </a:lnTo>
                      <a:lnTo>
                        <a:pt x="285" y="449"/>
                      </a:lnTo>
                      <a:lnTo>
                        <a:pt x="351" y="775"/>
                      </a:lnTo>
                      <a:lnTo>
                        <a:pt x="417" y="449"/>
                      </a:lnTo>
                      <a:lnTo>
                        <a:pt x="454" y="450"/>
                      </a:lnTo>
                      <a:lnTo>
                        <a:pt x="492" y="453"/>
                      </a:lnTo>
                      <a:lnTo>
                        <a:pt x="527" y="457"/>
                      </a:lnTo>
                      <a:lnTo>
                        <a:pt x="590" y="438"/>
                      </a:lnTo>
                      <a:lnTo>
                        <a:pt x="658" y="422"/>
                      </a:lnTo>
                      <a:lnTo>
                        <a:pt x="728" y="407"/>
                      </a:lnTo>
                      <a:lnTo>
                        <a:pt x="802" y="395"/>
                      </a:lnTo>
                      <a:lnTo>
                        <a:pt x="840" y="362"/>
                      </a:lnTo>
                      <a:lnTo>
                        <a:pt x="882" y="329"/>
                      </a:lnTo>
                      <a:lnTo>
                        <a:pt x="927" y="296"/>
                      </a:lnTo>
                      <a:lnTo>
                        <a:pt x="977" y="261"/>
                      </a:lnTo>
                      <a:lnTo>
                        <a:pt x="994" y="252"/>
                      </a:lnTo>
                      <a:lnTo>
                        <a:pt x="1013" y="249"/>
                      </a:lnTo>
                      <a:close/>
                      <a:moveTo>
                        <a:pt x="352" y="0"/>
                      </a:moveTo>
                      <a:lnTo>
                        <a:pt x="386" y="3"/>
                      </a:lnTo>
                      <a:lnTo>
                        <a:pt x="420" y="13"/>
                      </a:lnTo>
                      <a:lnTo>
                        <a:pt x="450" y="26"/>
                      </a:lnTo>
                      <a:lnTo>
                        <a:pt x="477" y="46"/>
                      </a:lnTo>
                      <a:lnTo>
                        <a:pt x="502" y="70"/>
                      </a:lnTo>
                      <a:lnTo>
                        <a:pt x="521" y="97"/>
                      </a:lnTo>
                      <a:lnTo>
                        <a:pt x="535" y="128"/>
                      </a:lnTo>
                      <a:lnTo>
                        <a:pt x="544" y="161"/>
                      </a:lnTo>
                      <a:lnTo>
                        <a:pt x="548" y="195"/>
                      </a:lnTo>
                      <a:lnTo>
                        <a:pt x="545" y="231"/>
                      </a:lnTo>
                      <a:lnTo>
                        <a:pt x="536" y="265"/>
                      </a:lnTo>
                      <a:lnTo>
                        <a:pt x="522" y="296"/>
                      </a:lnTo>
                      <a:lnTo>
                        <a:pt x="503" y="323"/>
                      </a:lnTo>
                      <a:lnTo>
                        <a:pt x="478" y="348"/>
                      </a:lnTo>
                      <a:lnTo>
                        <a:pt x="451" y="368"/>
                      </a:lnTo>
                      <a:lnTo>
                        <a:pt x="420" y="382"/>
                      </a:lnTo>
                      <a:lnTo>
                        <a:pt x="388" y="392"/>
                      </a:lnTo>
                      <a:lnTo>
                        <a:pt x="352" y="395"/>
                      </a:lnTo>
                      <a:lnTo>
                        <a:pt x="317" y="392"/>
                      </a:lnTo>
                      <a:lnTo>
                        <a:pt x="283" y="382"/>
                      </a:lnTo>
                      <a:lnTo>
                        <a:pt x="252" y="368"/>
                      </a:lnTo>
                      <a:lnTo>
                        <a:pt x="225" y="348"/>
                      </a:lnTo>
                      <a:lnTo>
                        <a:pt x="202" y="323"/>
                      </a:lnTo>
                      <a:lnTo>
                        <a:pt x="182" y="296"/>
                      </a:lnTo>
                      <a:lnTo>
                        <a:pt x="168" y="265"/>
                      </a:lnTo>
                      <a:lnTo>
                        <a:pt x="158" y="231"/>
                      </a:lnTo>
                      <a:lnTo>
                        <a:pt x="156" y="195"/>
                      </a:lnTo>
                      <a:lnTo>
                        <a:pt x="159" y="161"/>
                      </a:lnTo>
                      <a:lnTo>
                        <a:pt x="169" y="128"/>
                      </a:lnTo>
                      <a:lnTo>
                        <a:pt x="184" y="97"/>
                      </a:lnTo>
                      <a:lnTo>
                        <a:pt x="203" y="70"/>
                      </a:lnTo>
                      <a:lnTo>
                        <a:pt x="226" y="46"/>
                      </a:lnTo>
                      <a:lnTo>
                        <a:pt x="253" y="26"/>
                      </a:lnTo>
                      <a:lnTo>
                        <a:pt x="284" y="13"/>
                      </a:lnTo>
                      <a:lnTo>
                        <a:pt x="317" y="3"/>
                      </a:lnTo>
                      <a:lnTo>
                        <a:pt x="352" y="0"/>
                      </a:lnTo>
                      <a:close/>
                    </a:path>
                  </a:pathLst>
                </a:custGeom>
                <a:solidFill>
                  <a:srgbClr val="8DB5CC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25" name="Google Shape;825;p17"/>
                <p:cNvSpPr/>
                <p:nvPr/>
              </p:nvSpPr>
              <p:spPr>
                <a:xfrm>
                  <a:off x="5231223" y="4853671"/>
                  <a:ext cx="175846" cy="5380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4" h="2136" extrusionOk="0">
                      <a:moveTo>
                        <a:pt x="352" y="448"/>
                      </a:moveTo>
                      <a:lnTo>
                        <a:pt x="372" y="448"/>
                      </a:lnTo>
                      <a:lnTo>
                        <a:pt x="397" y="448"/>
                      </a:lnTo>
                      <a:lnTo>
                        <a:pt x="425" y="449"/>
                      </a:lnTo>
                      <a:lnTo>
                        <a:pt x="456" y="450"/>
                      </a:lnTo>
                      <a:lnTo>
                        <a:pt x="485" y="452"/>
                      </a:lnTo>
                      <a:lnTo>
                        <a:pt x="514" y="455"/>
                      </a:lnTo>
                      <a:lnTo>
                        <a:pt x="539" y="460"/>
                      </a:lnTo>
                      <a:lnTo>
                        <a:pt x="556" y="463"/>
                      </a:lnTo>
                      <a:lnTo>
                        <a:pt x="573" y="469"/>
                      </a:lnTo>
                      <a:lnTo>
                        <a:pt x="591" y="477"/>
                      </a:lnTo>
                      <a:lnTo>
                        <a:pt x="608" y="488"/>
                      </a:lnTo>
                      <a:lnTo>
                        <a:pt x="623" y="501"/>
                      </a:lnTo>
                      <a:lnTo>
                        <a:pt x="638" y="517"/>
                      </a:lnTo>
                      <a:lnTo>
                        <a:pt x="651" y="536"/>
                      </a:lnTo>
                      <a:lnTo>
                        <a:pt x="662" y="557"/>
                      </a:lnTo>
                      <a:lnTo>
                        <a:pt x="669" y="581"/>
                      </a:lnTo>
                      <a:lnTo>
                        <a:pt x="673" y="610"/>
                      </a:lnTo>
                      <a:lnTo>
                        <a:pt x="704" y="1047"/>
                      </a:lnTo>
                      <a:lnTo>
                        <a:pt x="704" y="1063"/>
                      </a:lnTo>
                      <a:lnTo>
                        <a:pt x="700" y="1079"/>
                      </a:lnTo>
                      <a:lnTo>
                        <a:pt x="693" y="1094"/>
                      </a:lnTo>
                      <a:lnTo>
                        <a:pt x="684" y="1108"/>
                      </a:lnTo>
                      <a:lnTo>
                        <a:pt x="671" y="1121"/>
                      </a:lnTo>
                      <a:lnTo>
                        <a:pt x="657" y="1130"/>
                      </a:lnTo>
                      <a:lnTo>
                        <a:pt x="639" y="1137"/>
                      </a:lnTo>
                      <a:lnTo>
                        <a:pt x="620" y="1139"/>
                      </a:lnTo>
                      <a:lnTo>
                        <a:pt x="602" y="1139"/>
                      </a:lnTo>
                      <a:lnTo>
                        <a:pt x="571" y="2069"/>
                      </a:lnTo>
                      <a:lnTo>
                        <a:pt x="567" y="2087"/>
                      </a:lnTo>
                      <a:lnTo>
                        <a:pt x="560" y="2103"/>
                      </a:lnTo>
                      <a:lnTo>
                        <a:pt x="548" y="2117"/>
                      </a:lnTo>
                      <a:lnTo>
                        <a:pt x="535" y="2128"/>
                      </a:lnTo>
                      <a:lnTo>
                        <a:pt x="518" y="2134"/>
                      </a:lnTo>
                      <a:lnTo>
                        <a:pt x="500" y="2136"/>
                      </a:lnTo>
                      <a:lnTo>
                        <a:pt x="454" y="2136"/>
                      </a:lnTo>
                      <a:lnTo>
                        <a:pt x="435" y="2134"/>
                      </a:lnTo>
                      <a:lnTo>
                        <a:pt x="419" y="2126"/>
                      </a:lnTo>
                      <a:lnTo>
                        <a:pt x="405" y="2116"/>
                      </a:lnTo>
                      <a:lnTo>
                        <a:pt x="393" y="2101"/>
                      </a:lnTo>
                      <a:lnTo>
                        <a:pt x="386" y="2084"/>
                      </a:lnTo>
                      <a:lnTo>
                        <a:pt x="384" y="2065"/>
                      </a:lnTo>
                      <a:lnTo>
                        <a:pt x="384" y="1353"/>
                      </a:lnTo>
                      <a:lnTo>
                        <a:pt x="320" y="1353"/>
                      </a:lnTo>
                      <a:lnTo>
                        <a:pt x="320" y="2065"/>
                      </a:lnTo>
                      <a:lnTo>
                        <a:pt x="318" y="2084"/>
                      </a:lnTo>
                      <a:lnTo>
                        <a:pt x="311" y="2101"/>
                      </a:lnTo>
                      <a:lnTo>
                        <a:pt x="299" y="2116"/>
                      </a:lnTo>
                      <a:lnTo>
                        <a:pt x="285" y="2126"/>
                      </a:lnTo>
                      <a:lnTo>
                        <a:pt x="269" y="2134"/>
                      </a:lnTo>
                      <a:lnTo>
                        <a:pt x="250" y="2136"/>
                      </a:lnTo>
                      <a:lnTo>
                        <a:pt x="204" y="2136"/>
                      </a:lnTo>
                      <a:lnTo>
                        <a:pt x="186" y="2134"/>
                      </a:lnTo>
                      <a:lnTo>
                        <a:pt x="169" y="2128"/>
                      </a:lnTo>
                      <a:lnTo>
                        <a:pt x="156" y="2117"/>
                      </a:lnTo>
                      <a:lnTo>
                        <a:pt x="144" y="2103"/>
                      </a:lnTo>
                      <a:lnTo>
                        <a:pt x="137" y="2087"/>
                      </a:lnTo>
                      <a:lnTo>
                        <a:pt x="133" y="2069"/>
                      </a:lnTo>
                      <a:lnTo>
                        <a:pt x="102" y="1139"/>
                      </a:lnTo>
                      <a:lnTo>
                        <a:pt x="84" y="1139"/>
                      </a:lnTo>
                      <a:lnTo>
                        <a:pt x="64" y="1137"/>
                      </a:lnTo>
                      <a:lnTo>
                        <a:pt x="47" y="1130"/>
                      </a:lnTo>
                      <a:lnTo>
                        <a:pt x="33" y="1121"/>
                      </a:lnTo>
                      <a:lnTo>
                        <a:pt x="20" y="1108"/>
                      </a:lnTo>
                      <a:lnTo>
                        <a:pt x="11" y="1094"/>
                      </a:lnTo>
                      <a:lnTo>
                        <a:pt x="4" y="1079"/>
                      </a:lnTo>
                      <a:lnTo>
                        <a:pt x="0" y="1063"/>
                      </a:lnTo>
                      <a:lnTo>
                        <a:pt x="0" y="1047"/>
                      </a:lnTo>
                      <a:lnTo>
                        <a:pt x="31" y="610"/>
                      </a:lnTo>
                      <a:lnTo>
                        <a:pt x="35" y="581"/>
                      </a:lnTo>
                      <a:lnTo>
                        <a:pt x="42" y="557"/>
                      </a:lnTo>
                      <a:lnTo>
                        <a:pt x="53" y="536"/>
                      </a:lnTo>
                      <a:lnTo>
                        <a:pt x="66" y="517"/>
                      </a:lnTo>
                      <a:lnTo>
                        <a:pt x="81" y="501"/>
                      </a:lnTo>
                      <a:lnTo>
                        <a:pt x="96" y="488"/>
                      </a:lnTo>
                      <a:lnTo>
                        <a:pt x="113" y="477"/>
                      </a:lnTo>
                      <a:lnTo>
                        <a:pt x="131" y="469"/>
                      </a:lnTo>
                      <a:lnTo>
                        <a:pt x="148" y="463"/>
                      </a:lnTo>
                      <a:lnTo>
                        <a:pt x="165" y="460"/>
                      </a:lnTo>
                      <a:lnTo>
                        <a:pt x="190" y="455"/>
                      </a:lnTo>
                      <a:lnTo>
                        <a:pt x="219" y="452"/>
                      </a:lnTo>
                      <a:lnTo>
                        <a:pt x="248" y="450"/>
                      </a:lnTo>
                      <a:lnTo>
                        <a:pt x="279" y="449"/>
                      </a:lnTo>
                      <a:lnTo>
                        <a:pt x="307" y="448"/>
                      </a:lnTo>
                      <a:lnTo>
                        <a:pt x="332" y="448"/>
                      </a:lnTo>
                      <a:lnTo>
                        <a:pt x="352" y="448"/>
                      </a:lnTo>
                      <a:close/>
                      <a:moveTo>
                        <a:pt x="352" y="0"/>
                      </a:moveTo>
                      <a:lnTo>
                        <a:pt x="387" y="3"/>
                      </a:lnTo>
                      <a:lnTo>
                        <a:pt x="420" y="13"/>
                      </a:lnTo>
                      <a:lnTo>
                        <a:pt x="450" y="26"/>
                      </a:lnTo>
                      <a:lnTo>
                        <a:pt x="478" y="46"/>
                      </a:lnTo>
                      <a:lnTo>
                        <a:pt x="501" y="70"/>
                      </a:lnTo>
                      <a:lnTo>
                        <a:pt x="521" y="97"/>
                      </a:lnTo>
                      <a:lnTo>
                        <a:pt x="535" y="128"/>
                      </a:lnTo>
                      <a:lnTo>
                        <a:pt x="544" y="161"/>
                      </a:lnTo>
                      <a:lnTo>
                        <a:pt x="548" y="195"/>
                      </a:lnTo>
                      <a:lnTo>
                        <a:pt x="545" y="231"/>
                      </a:lnTo>
                      <a:lnTo>
                        <a:pt x="536" y="265"/>
                      </a:lnTo>
                      <a:lnTo>
                        <a:pt x="522" y="296"/>
                      </a:lnTo>
                      <a:lnTo>
                        <a:pt x="503" y="323"/>
                      </a:lnTo>
                      <a:lnTo>
                        <a:pt x="479" y="348"/>
                      </a:lnTo>
                      <a:lnTo>
                        <a:pt x="451" y="368"/>
                      </a:lnTo>
                      <a:lnTo>
                        <a:pt x="421" y="382"/>
                      </a:lnTo>
                      <a:lnTo>
                        <a:pt x="388" y="392"/>
                      </a:lnTo>
                      <a:lnTo>
                        <a:pt x="352" y="395"/>
                      </a:lnTo>
                      <a:lnTo>
                        <a:pt x="316" y="392"/>
                      </a:lnTo>
                      <a:lnTo>
                        <a:pt x="283" y="382"/>
                      </a:lnTo>
                      <a:lnTo>
                        <a:pt x="253" y="368"/>
                      </a:lnTo>
                      <a:lnTo>
                        <a:pt x="225" y="348"/>
                      </a:lnTo>
                      <a:lnTo>
                        <a:pt x="201" y="323"/>
                      </a:lnTo>
                      <a:lnTo>
                        <a:pt x="182" y="296"/>
                      </a:lnTo>
                      <a:lnTo>
                        <a:pt x="168" y="265"/>
                      </a:lnTo>
                      <a:lnTo>
                        <a:pt x="159" y="231"/>
                      </a:lnTo>
                      <a:lnTo>
                        <a:pt x="156" y="195"/>
                      </a:lnTo>
                      <a:lnTo>
                        <a:pt x="160" y="161"/>
                      </a:lnTo>
                      <a:lnTo>
                        <a:pt x="169" y="128"/>
                      </a:lnTo>
                      <a:lnTo>
                        <a:pt x="183" y="97"/>
                      </a:lnTo>
                      <a:lnTo>
                        <a:pt x="203" y="70"/>
                      </a:lnTo>
                      <a:lnTo>
                        <a:pt x="226" y="46"/>
                      </a:lnTo>
                      <a:lnTo>
                        <a:pt x="254" y="26"/>
                      </a:lnTo>
                      <a:lnTo>
                        <a:pt x="284" y="13"/>
                      </a:lnTo>
                      <a:lnTo>
                        <a:pt x="317" y="3"/>
                      </a:lnTo>
                      <a:lnTo>
                        <a:pt x="352" y="0"/>
                      </a:lnTo>
                      <a:close/>
                    </a:path>
                  </a:pathLst>
                </a:custGeom>
                <a:solidFill>
                  <a:srgbClr val="8DB5CC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grpSp>
        <p:nvGrpSpPr>
          <p:cNvPr id="826" name="Google Shape;826;p17"/>
          <p:cNvGrpSpPr/>
          <p:nvPr/>
        </p:nvGrpSpPr>
        <p:grpSpPr>
          <a:xfrm>
            <a:off x="830704" y="3757426"/>
            <a:ext cx="953315" cy="913567"/>
            <a:chOff x="7165364" y="2424610"/>
            <a:chExt cx="1461440" cy="1463040"/>
          </a:xfrm>
        </p:grpSpPr>
        <p:grpSp>
          <p:nvGrpSpPr>
            <p:cNvPr id="827" name="Google Shape;827;p17"/>
            <p:cNvGrpSpPr/>
            <p:nvPr/>
          </p:nvGrpSpPr>
          <p:grpSpPr>
            <a:xfrm>
              <a:off x="7165364" y="2424610"/>
              <a:ext cx="1461440" cy="1463040"/>
              <a:chOff x="7165364" y="2424610"/>
              <a:chExt cx="1461440" cy="1463040"/>
            </a:xfrm>
          </p:grpSpPr>
          <p:sp>
            <p:nvSpPr>
              <p:cNvPr id="828" name="Google Shape;828;p17"/>
              <p:cNvSpPr/>
              <p:nvPr/>
            </p:nvSpPr>
            <p:spPr>
              <a:xfrm rot="10800000">
                <a:off x="7165364" y="2424610"/>
                <a:ext cx="1461440" cy="1463040"/>
              </a:xfrm>
              <a:prstGeom prst="ellipse">
                <a:avLst/>
              </a:prstGeom>
              <a:gradFill>
                <a:gsLst>
                  <a:gs pos="0">
                    <a:srgbClr val="FFC000">
                      <a:alpha val="60000"/>
                    </a:srgbClr>
                  </a:gs>
                  <a:gs pos="94000">
                    <a:srgbClr val="FFC000">
                      <a:alpha val="0"/>
                    </a:srgbClr>
                  </a:gs>
                  <a:gs pos="100000">
                    <a:srgbClr val="FFC000">
                      <a:alpha val="0"/>
                    </a:srgbClr>
                  </a:gs>
                </a:gsLst>
                <a:lin ang="5400000" scaled="0"/>
              </a:gradFill>
              <a:ln w="12700" cap="flat" cmpd="sng">
                <a:solidFill>
                  <a:schemeClr val="accent4">
                    <a:alpha val="60000"/>
                  </a:scheme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00" tIns="45700" rIns="91400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050"/>
                  <a:buFont typeface="Calibri"/>
                  <a:buNone/>
                </a:pPr>
                <a:endParaRPr sz="105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9" name="Google Shape;829;p17"/>
              <p:cNvSpPr txBox="1"/>
              <p:nvPr/>
            </p:nvSpPr>
            <p:spPr>
              <a:xfrm>
                <a:off x="7211213" y="2647389"/>
                <a:ext cx="1369742" cy="5175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050"/>
                  <a:buFont typeface="Arial"/>
                  <a:buNone/>
                </a:pPr>
                <a:r>
                  <a:rPr lang="en-US" sz="1050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Mapping &amp; Visualization</a:t>
                </a:r>
                <a:endParaRPr/>
              </a:p>
            </p:txBody>
          </p:sp>
        </p:grpSp>
        <p:pic>
          <p:nvPicPr>
            <p:cNvPr id="830" name="Google Shape;830;p17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596482" y="3151208"/>
              <a:ext cx="703119" cy="64008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31" name="Google Shape;831;p17"/>
          <p:cNvGrpSpPr/>
          <p:nvPr/>
        </p:nvGrpSpPr>
        <p:grpSpPr>
          <a:xfrm>
            <a:off x="1719801" y="3472293"/>
            <a:ext cx="1461440" cy="1463040"/>
            <a:chOff x="5455113" y="5114831"/>
            <a:chExt cx="1461440" cy="1463040"/>
          </a:xfrm>
        </p:grpSpPr>
        <p:sp>
          <p:nvSpPr>
            <p:cNvPr id="832" name="Google Shape;832;p17"/>
            <p:cNvSpPr/>
            <p:nvPr/>
          </p:nvSpPr>
          <p:spPr>
            <a:xfrm rot="10800000">
              <a:off x="5455113" y="5114831"/>
              <a:ext cx="1461440" cy="1463040"/>
            </a:xfrm>
            <a:prstGeom prst="ellipse">
              <a:avLst/>
            </a:prstGeom>
            <a:gradFill>
              <a:gsLst>
                <a:gs pos="0">
                  <a:srgbClr val="FFC000">
                    <a:alpha val="60000"/>
                  </a:srgbClr>
                </a:gs>
                <a:gs pos="94000">
                  <a:srgbClr val="FFC000">
                    <a:alpha val="0"/>
                  </a:srgbClr>
                </a:gs>
                <a:gs pos="100000">
                  <a:srgbClr val="FFC000">
                    <a:alpha val="0"/>
                  </a:srgbClr>
                </a:gs>
              </a:gsLst>
              <a:lin ang="5400000" scaled="0"/>
            </a:gradFill>
            <a:ln w="12700" cap="flat" cmpd="sng">
              <a:solidFill>
                <a:schemeClr val="accent4">
                  <a:alpha val="6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00" tIns="45700" rIns="91400" bIns="457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500"/>
                <a:buFont typeface="Calibri"/>
                <a:buNone/>
              </a:pPr>
              <a:endPara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3" name="Google Shape;833;p17"/>
            <p:cNvSpPr txBox="1"/>
            <p:nvPr/>
          </p:nvSpPr>
          <p:spPr>
            <a:xfrm>
              <a:off x="5500961" y="5357703"/>
              <a:ext cx="1369742" cy="4615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2437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600"/>
                <a:buFont typeface="Arial"/>
                <a:buNone/>
              </a:pPr>
              <a:r>
                <a:rPr lang="en-US" sz="16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Design &amp; Planning</a:t>
              </a:r>
              <a:endParaRPr/>
            </a:p>
          </p:txBody>
        </p:sp>
        <p:grpSp>
          <p:nvGrpSpPr>
            <p:cNvPr id="834" name="Google Shape;834;p17"/>
            <p:cNvGrpSpPr/>
            <p:nvPr/>
          </p:nvGrpSpPr>
          <p:grpSpPr>
            <a:xfrm>
              <a:off x="5902940" y="5905385"/>
              <a:ext cx="565785" cy="548640"/>
              <a:chOff x="4846637" y="2165032"/>
              <a:chExt cx="523875" cy="508000"/>
            </a:xfrm>
          </p:grpSpPr>
          <p:sp>
            <p:nvSpPr>
              <p:cNvPr id="835" name="Google Shape;835;p17"/>
              <p:cNvSpPr/>
              <p:nvPr/>
            </p:nvSpPr>
            <p:spPr>
              <a:xfrm>
                <a:off x="4938712" y="2299970"/>
                <a:ext cx="352425" cy="280988"/>
              </a:xfrm>
              <a:custGeom>
                <a:avLst/>
                <a:gdLst/>
                <a:ahLst/>
                <a:cxnLst/>
                <a:rect l="l" t="t" r="r" b="b"/>
                <a:pathLst>
                  <a:path w="1550" h="1237" extrusionOk="0">
                    <a:moveTo>
                      <a:pt x="1356" y="702"/>
                    </a:moveTo>
                    <a:lnTo>
                      <a:pt x="1394" y="702"/>
                    </a:lnTo>
                    <a:lnTo>
                      <a:pt x="1411" y="705"/>
                    </a:lnTo>
                    <a:lnTo>
                      <a:pt x="1427" y="713"/>
                    </a:lnTo>
                    <a:lnTo>
                      <a:pt x="1438" y="725"/>
                    </a:lnTo>
                    <a:lnTo>
                      <a:pt x="1447" y="740"/>
                    </a:lnTo>
                    <a:lnTo>
                      <a:pt x="1450" y="758"/>
                    </a:lnTo>
                    <a:lnTo>
                      <a:pt x="1450" y="1179"/>
                    </a:lnTo>
                    <a:lnTo>
                      <a:pt x="1447" y="1197"/>
                    </a:lnTo>
                    <a:lnTo>
                      <a:pt x="1438" y="1213"/>
                    </a:lnTo>
                    <a:lnTo>
                      <a:pt x="1427" y="1225"/>
                    </a:lnTo>
                    <a:lnTo>
                      <a:pt x="1411" y="1233"/>
                    </a:lnTo>
                    <a:lnTo>
                      <a:pt x="1394" y="1237"/>
                    </a:lnTo>
                    <a:lnTo>
                      <a:pt x="1376" y="1233"/>
                    </a:lnTo>
                    <a:lnTo>
                      <a:pt x="1360" y="1225"/>
                    </a:lnTo>
                    <a:lnTo>
                      <a:pt x="1349" y="1213"/>
                    </a:lnTo>
                    <a:lnTo>
                      <a:pt x="1340" y="1197"/>
                    </a:lnTo>
                    <a:lnTo>
                      <a:pt x="1337" y="1179"/>
                    </a:lnTo>
                    <a:lnTo>
                      <a:pt x="1337" y="995"/>
                    </a:lnTo>
                    <a:lnTo>
                      <a:pt x="1352" y="972"/>
                    </a:lnTo>
                    <a:lnTo>
                      <a:pt x="1362" y="948"/>
                    </a:lnTo>
                    <a:lnTo>
                      <a:pt x="1369" y="922"/>
                    </a:lnTo>
                    <a:lnTo>
                      <a:pt x="1370" y="895"/>
                    </a:lnTo>
                    <a:lnTo>
                      <a:pt x="1356" y="702"/>
                    </a:lnTo>
                    <a:close/>
                    <a:moveTo>
                      <a:pt x="157" y="702"/>
                    </a:moveTo>
                    <a:lnTo>
                      <a:pt x="733" y="702"/>
                    </a:lnTo>
                    <a:lnTo>
                      <a:pt x="725" y="814"/>
                    </a:lnTo>
                    <a:lnTo>
                      <a:pt x="213" y="814"/>
                    </a:lnTo>
                    <a:lnTo>
                      <a:pt x="213" y="1179"/>
                    </a:lnTo>
                    <a:lnTo>
                      <a:pt x="210" y="1197"/>
                    </a:lnTo>
                    <a:lnTo>
                      <a:pt x="201" y="1213"/>
                    </a:lnTo>
                    <a:lnTo>
                      <a:pt x="190" y="1225"/>
                    </a:lnTo>
                    <a:lnTo>
                      <a:pt x="174" y="1233"/>
                    </a:lnTo>
                    <a:lnTo>
                      <a:pt x="157" y="1237"/>
                    </a:lnTo>
                    <a:lnTo>
                      <a:pt x="139" y="1233"/>
                    </a:lnTo>
                    <a:lnTo>
                      <a:pt x="123" y="1225"/>
                    </a:lnTo>
                    <a:lnTo>
                      <a:pt x="112" y="1213"/>
                    </a:lnTo>
                    <a:lnTo>
                      <a:pt x="103" y="1197"/>
                    </a:lnTo>
                    <a:lnTo>
                      <a:pt x="100" y="1179"/>
                    </a:lnTo>
                    <a:lnTo>
                      <a:pt x="100" y="758"/>
                    </a:lnTo>
                    <a:lnTo>
                      <a:pt x="103" y="740"/>
                    </a:lnTo>
                    <a:lnTo>
                      <a:pt x="112" y="725"/>
                    </a:lnTo>
                    <a:lnTo>
                      <a:pt x="123" y="713"/>
                    </a:lnTo>
                    <a:lnTo>
                      <a:pt x="139" y="705"/>
                    </a:lnTo>
                    <a:lnTo>
                      <a:pt x="157" y="702"/>
                    </a:lnTo>
                    <a:close/>
                    <a:moveTo>
                      <a:pt x="368" y="402"/>
                    </a:moveTo>
                    <a:lnTo>
                      <a:pt x="383" y="403"/>
                    </a:lnTo>
                    <a:lnTo>
                      <a:pt x="397" y="407"/>
                    </a:lnTo>
                    <a:lnTo>
                      <a:pt x="406" y="412"/>
                    </a:lnTo>
                    <a:lnTo>
                      <a:pt x="414" y="419"/>
                    </a:lnTo>
                    <a:lnTo>
                      <a:pt x="416" y="426"/>
                    </a:lnTo>
                    <a:lnTo>
                      <a:pt x="414" y="434"/>
                    </a:lnTo>
                    <a:lnTo>
                      <a:pt x="406" y="440"/>
                    </a:lnTo>
                    <a:lnTo>
                      <a:pt x="397" y="445"/>
                    </a:lnTo>
                    <a:lnTo>
                      <a:pt x="383" y="450"/>
                    </a:lnTo>
                    <a:lnTo>
                      <a:pt x="368" y="451"/>
                    </a:lnTo>
                    <a:lnTo>
                      <a:pt x="354" y="450"/>
                    </a:lnTo>
                    <a:lnTo>
                      <a:pt x="340" y="445"/>
                    </a:lnTo>
                    <a:lnTo>
                      <a:pt x="329" y="440"/>
                    </a:lnTo>
                    <a:lnTo>
                      <a:pt x="323" y="434"/>
                    </a:lnTo>
                    <a:lnTo>
                      <a:pt x="321" y="426"/>
                    </a:lnTo>
                    <a:lnTo>
                      <a:pt x="323" y="419"/>
                    </a:lnTo>
                    <a:lnTo>
                      <a:pt x="329" y="412"/>
                    </a:lnTo>
                    <a:lnTo>
                      <a:pt x="340" y="407"/>
                    </a:lnTo>
                    <a:lnTo>
                      <a:pt x="354" y="403"/>
                    </a:lnTo>
                    <a:lnTo>
                      <a:pt x="368" y="402"/>
                    </a:lnTo>
                    <a:close/>
                    <a:moveTo>
                      <a:pt x="491" y="308"/>
                    </a:moveTo>
                    <a:lnTo>
                      <a:pt x="511" y="309"/>
                    </a:lnTo>
                    <a:lnTo>
                      <a:pt x="528" y="314"/>
                    </a:lnTo>
                    <a:lnTo>
                      <a:pt x="542" y="321"/>
                    </a:lnTo>
                    <a:lnTo>
                      <a:pt x="550" y="329"/>
                    </a:lnTo>
                    <a:lnTo>
                      <a:pt x="553" y="340"/>
                    </a:lnTo>
                    <a:lnTo>
                      <a:pt x="550" y="349"/>
                    </a:lnTo>
                    <a:lnTo>
                      <a:pt x="542" y="358"/>
                    </a:lnTo>
                    <a:lnTo>
                      <a:pt x="528" y="365"/>
                    </a:lnTo>
                    <a:lnTo>
                      <a:pt x="511" y="369"/>
                    </a:lnTo>
                    <a:lnTo>
                      <a:pt x="491" y="370"/>
                    </a:lnTo>
                    <a:lnTo>
                      <a:pt x="472" y="369"/>
                    </a:lnTo>
                    <a:lnTo>
                      <a:pt x="454" y="365"/>
                    </a:lnTo>
                    <a:lnTo>
                      <a:pt x="441" y="358"/>
                    </a:lnTo>
                    <a:lnTo>
                      <a:pt x="432" y="349"/>
                    </a:lnTo>
                    <a:lnTo>
                      <a:pt x="429" y="340"/>
                    </a:lnTo>
                    <a:lnTo>
                      <a:pt x="432" y="329"/>
                    </a:lnTo>
                    <a:lnTo>
                      <a:pt x="441" y="321"/>
                    </a:lnTo>
                    <a:lnTo>
                      <a:pt x="454" y="314"/>
                    </a:lnTo>
                    <a:lnTo>
                      <a:pt x="472" y="309"/>
                    </a:lnTo>
                    <a:lnTo>
                      <a:pt x="491" y="308"/>
                    </a:lnTo>
                    <a:close/>
                    <a:moveTo>
                      <a:pt x="363" y="181"/>
                    </a:moveTo>
                    <a:lnTo>
                      <a:pt x="157" y="517"/>
                    </a:lnTo>
                    <a:lnTo>
                      <a:pt x="610" y="517"/>
                    </a:lnTo>
                    <a:lnTo>
                      <a:pt x="651" y="494"/>
                    </a:lnTo>
                    <a:lnTo>
                      <a:pt x="697" y="469"/>
                    </a:lnTo>
                    <a:lnTo>
                      <a:pt x="744" y="440"/>
                    </a:lnTo>
                    <a:lnTo>
                      <a:pt x="746" y="439"/>
                    </a:lnTo>
                    <a:lnTo>
                      <a:pt x="748" y="437"/>
                    </a:lnTo>
                    <a:lnTo>
                      <a:pt x="748" y="435"/>
                    </a:lnTo>
                    <a:lnTo>
                      <a:pt x="748" y="432"/>
                    </a:lnTo>
                    <a:lnTo>
                      <a:pt x="745" y="428"/>
                    </a:lnTo>
                    <a:lnTo>
                      <a:pt x="733" y="416"/>
                    </a:lnTo>
                    <a:lnTo>
                      <a:pt x="723" y="406"/>
                    </a:lnTo>
                    <a:lnTo>
                      <a:pt x="716" y="399"/>
                    </a:lnTo>
                    <a:lnTo>
                      <a:pt x="712" y="392"/>
                    </a:lnTo>
                    <a:lnTo>
                      <a:pt x="710" y="388"/>
                    </a:lnTo>
                    <a:lnTo>
                      <a:pt x="706" y="380"/>
                    </a:lnTo>
                    <a:lnTo>
                      <a:pt x="706" y="372"/>
                    </a:lnTo>
                    <a:lnTo>
                      <a:pt x="707" y="363"/>
                    </a:lnTo>
                    <a:lnTo>
                      <a:pt x="708" y="350"/>
                    </a:lnTo>
                    <a:lnTo>
                      <a:pt x="707" y="334"/>
                    </a:lnTo>
                    <a:lnTo>
                      <a:pt x="706" y="332"/>
                    </a:lnTo>
                    <a:lnTo>
                      <a:pt x="704" y="330"/>
                    </a:lnTo>
                    <a:lnTo>
                      <a:pt x="637" y="285"/>
                    </a:lnTo>
                    <a:lnTo>
                      <a:pt x="603" y="277"/>
                    </a:lnTo>
                    <a:lnTo>
                      <a:pt x="570" y="269"/>
                    </a:lnTo>
                    <a:lnTo>
                      <a:pt x="540" y="262"/>
                    </a:lnTo>
                    <a:lnTo>
                      <a:pt x="528" y="257"/>
                    </a:lnTo>
                    <a:lnTo>
                      <a:pt x="516" y="253"/>
                    </a:lnTo>
                    <a:lnTo>
                      <a:pt x="502" y="249"/>
                    </a:lnTo>
                    <a:lnTo>
                      <a:pt x="491" y="245"/>
                    </a:lnTo>
                    <a:lnTo>
                      <a:pt x="480" y="239"/>
                    </a:lnTo>
                    <a:lnTo>
                      <a:pt x="472" y="232"/>
                    </a:lnTo>
                    <a:lnTo>
                      <a:pt x="465" y="220"/>
                    </a:lnTo>
                    <a:lnTo>
                      <a:pt x="460" y="204"/>
                    </a:lnTo>
                    <a:lnTo>
                      <a:pt x="457" y="202"/>
                    </a:lnTo>
                    <a:lnTo>
                      <a:pt x="449" y="201"/>
                    </a:lnTo>
                    <a:lnTo>
                      <a:pt x="437" y="200"/>
                    </a:lnTo>
                    <a:lnTo>
                      <a:pt x="424" y="199"/>
                    </a:lnTo>
                    <a:lnTo>
                      <a:pt x="413" y="197"/>
                    </a:lnTo>
                    <a:lnTo>
                      <a:pt x="404" y="197"/>
                    </a:lnTo>
                    <a:lnTo>
                      <a:pt x="400" y="196"/>
                    </a:lnTo>
                    <a:lnTo>
                      <a:pt x="379" y="188"/>
                    </a:lnTo>
                    <a:lnTo>
                      <a:pt x="363" y="181"/>
                    </a:lnTo>
                    <a:close/>
                    <a:moveTo>
                      <a:pt x="839" y="140"/>
                    </a:moveTo>
                    <a:lnTo>
                      <a:pt x="858" y="142"/>
                    </a:lnTo>
                    <a:lnTo>
                      <a:pt x="874" y="147"/>
                    </a:lnTo>
                    <a:lnTo>
                      <a:pt x="886" y="155"/>
                    </a:lnTo>
                    <a:lnTo>
                      <a:pt x="891" y="164"/>
                    </a:lnTo>
                    <a:lnTo>
                      <a:pt x="881" y="176"/>
                    </a:lnTo>
                    <a:lnTo>
                      <a:pt x="871" y="189"/>
                    </a:lnTo>
                    <a:lnTo>
                      <a:pt x="856" y="193"/>
                    </a:lnTo>
                    <a:lnTo>
                      <a:pt x="839" y="194"/>
                    </a:lnTo>
                    <a:lnTo>
                      <a:pt x="824" y="193"/>
                    </a:lnTo>
                    <a:lnTo>
                      <a:pt x="809" y="189"/>
                    </a:lnTo>
                    <a:lnTo>
                      <a:pt x="797" y="183"/>
                    </a:lnTo>
                    <a:lnTo>
                      <a:pt x="790" y="176"/>
                    </a:lnTo>
                    <a:lnTo>
                      <a:pt x="787" y="167"/>
                    </a:lnTo>
                    <a:lnTo>
                      <a:pt x="790" y="159"/>
                    </a:lnTo>
                    <a:lnTo>
                      <a:pt x="797" y="152"/>
                    </a:lnTo>
                    <a:lnTo>
                      <a:pt x="809" y="145"/>
                    </a:lnTo>
                    <a:lnTo>
                      <a:pt x="824" y="142"/>
                    </a:lnTo>
                    <a:lnTo>
                      <a:pt x="839" y="140"/>
                    </a:lnTo>
                    <a:close/>
                    <a:moveTo>
                      <a:pt x="412" y="0"/>
                    </a:moveTo>
                    <a:lnTo>
                      <a:pt x="1138" y="0"/>
                    </a:lnTo>
                    <a:lnTo>
                      <a:pt x="1152" y="1"/>
                    </a:lnTo>
                    <a:lnTo>
                      <a:pt x="1165" y="6"/>
                    </a:lnTo>
                    <a:lnTo>
                      <a:pt x="1176" y="13"/>
                    </a:lnTo>
                    <a:lnTo>
                      <a:pt x="1185" y="24"/>
                    </a:lnTo>
                    <a:lnTo>
                      <a:pt x="1509" y="511"/>
                    </a:lnTo>
                    <a:lnTo>
                      <a:pt x="1541" y="558"/>
                    </a:lnTo>
                    <a:lnTo>
                      <a:pt x="1548" y="572"/>
                    </a:lnTo>
                    <a:lnTo>
                      <a:pt x="1550" y="587"/>
                    </a:lnTo>
                    <a:lnTo>
                      <a:pt x="1549" y="602"/>
                    </a:lnTo>
                    <a:lnTo>
                      <a:pt x="1544" y="616"/>
                    </a:lnTo>
                    <a:lnTo>
                      <a:pt x="1536" y="628"/>
                    </a:lnTo>
                    <a:lnTo>
                      <a:pt x="1524" y="638"/>
                    </a:lnTo>
                    <a:lnTo>
                      <a:pt x="1510" y="644"/>
                    </a:lnTo>
                    <a:lnTo>
                      <a:pt x="1494" y="646"/>
                    </a:lnTo>
                    <a:lnTo>
                      <a:pt x="1352" y="646"/>
                    </a:lnTo>
                    <a:lnTo>
                      <a:pt x="1349" y="594"/>
                    </a:lnTo>
                    <a:lnTo>
                      <a:pt x="1343" y="566"/>
                    </a:lnTo>
                    <a:lnTo>
                      <a:pt x="1336" y="540"/>
                    </a:lnTo>
                    <a:lnTo>
                      <a:pt x="1326" y="517"/>
                    </a:lnTo>
                    <a:lnTo>
                      <a:pt x="1393" y="517"/>
                    </a:lnTo>
                    <a:lnTo>
                      <a:pt x="1261" y="301"/>
                    </a:lnTo>
                    <a:lnTo>
                      <a:pt x="1255" y="267"/>
                    </a:lnTo>
                    <a:lnTo>
                      <a:pt x="1244" y="235"/>
                    </a:lnTo>
                    <a:lnTo>
                      <a:pt x="1229" y="206"/>
                    </a:lnTo>
                    <a:lnTo>
                      <a:pt x="1209" y="178"/>
                    </a:lnTo>
                    <a:lnTo>
                      <a:pt x="1186" y="155"/>
                    </a:lnTo>
                    <a:lnTo>
                      <a:pt x="1160" y="135"/>
                    </a:lnTo>
                    <a:lnTo>
                      <a:pt x="1120" y="71"/>
                    </a:lnTo>
                    <a:lnTo>
                      <a:pt x="430" y="71"/>
                    </a:lnTo>
                    <a:lnTo>
                      <a:pt x="405" y="111"/>
                    </a:lnTo>
                    <a:lnTo>
                      <a:pt x="408" y="111"/>
                    </a:lnTo>
                    <a:lnTo>
                      <a:pt x="412" y="111"/>
                    </a:lnTo>
                    <a:lnTo>
                      <a:pt x="416" y="111"/>
                    </a:lnTo>
                    <a:lnTo>
                      <a:pt x="435" y="111"/>
                    </a:lnTo>
                    <a:lnTo>
                      <a:pt x="464" y="116"/>
                    </a:lnTo>
                    <a:lnTo>
                      <a:pt x="494" y="123"/>
                    </a:lnTo>
                    <a:lnTo>
                      <a:pt x="521" y="134"/>
                    </a:lnTo>
                    <a:lnTo>
                      <a:pt x="549" y="145"/>
                    </a:lnTo>
                    <a:lnTo>
                      <a:pt x="573" y="158"/>
                    </a:lnTo>
                    <a:lnTo>
                      <a:pt x="595" y="171"/>
                    </a:lnTo>
                    <a:lnTo>
                      <a:pt x="613" y="182"/>
                    </a:lnTo>
                    <a:lnTo>
                      <a:pt x="627" y="191"/>
                    </a:lnTo>
                    <a:lnTo>
                      <a:pt x="635" y="196"/>
                    </a:lnTo>
                    <a:lnTo>
                      <a:pt x="641" y="202"/>
                    </a:lnTo>
                    <a:lnTo>
                      <a:pt x="648" y="212"/>
                    </a:lnTo>
                    <a:lnTo>
                      <a:pt x="655" y="223"/>
                    </a:lnTo>
                    <a:lnTo>
                      <a:pt x="656" y="226"/>
                    </a:lnTo>
                    <a:lnTo>
                      <a:pt x="658" y="227"/>
                    </a:lnTo>
                    <a:lnTo>
                      <a:pt x="659" y="228"/>
                    </a:lnTo>
                    <a:lnTo>
                      <a:pt x="695" y="251"/>
                    </a:lnTo>
                    <a:lnTo>
                      <a:pt x="727" y="273"/>
                    </a:lnTo>
                    <a:lnTo>
                      <a:pt x="758" y="294"/>
                    </a:lnTo>
                    <a:lnTo>
                      <a:pt x="760" y="295"/>
                    </a:lnTo>
                    <a:lnTo>
                      <a:pt x="762" y="295"/>
                    </a:lnTo>
                    <a:lnTo>
                      <a:pt x="782" y="296"/>
                    </a:lnTo>
                    <a:lnTo>
                      <a:pt x="800" y="297"/>
                    </a:lnTo>
                    <a:lnTo>
                      <a:pt x="815" y="296"/>
                    </a:lnTo>
                    <a:lnTo>
                      <a:pt x="828" y="295"/>
                    </a:lnTo>
                    <a:lnTo>
                      <a:pt x="827" y="307"/>
                    </a:lnTo>
                    <a:lnTo>
                      <a:pt x="826" y="319"/>
                    </a:lnTo>
                    <a:lnTo>
                      <a:pt x="828" y="348"/>
                    </a:lnTo>
                    <a:lnTo>
                      <a:pt x="833" y="377"/>
                    </a:lnTo>
                    <a:lnTo>
                      <a:pt x="843" y="404"/>
                    </a:lnTo>
                    <a:lnTo>
                      <a:pt x="855" y="431"/>
                    </a:lnTo>
                    <a:lnTo>
                      <a:pt x="835" y="441"/>
                    </a:lnTo>
                    <a:lnTo>
                      <a:pt x="815" y="454"/>
                    </a:lnTo>
                    <a:lnTo>
                      <a:pt x="797" y="471"/>
                    </a:lnTo>
                    <a:lnTo>
                      <a:pt x="780" y="490"/>
                    </a:lnTo>
                    <a:lnTo>
                      <a:pt x="765" y="511"/>
                    </a:lnTo>
                    <a:lnTo>
                      <a:pt x="754" y="536"/>
                    </a:lnTo>
                    <a:lnTo>
                      <a:pt x="745" y="565"/>
                    </a:lnTo>
                    <a:lnTo>
                      <a:pt x="740" y="596"/>
                    </a:lnTo>
                    <a:lnTo>
                      <a:pt x="737" y="646"/>
                    </a:lnTo>
                    <a:lnTo>
                      <a:pt x="56" y="646"/>
                    </a:lnTo>
                    <a:lnTo>
                      <a:pt x="41" y="644"/>
                    </a:lnTo>
                    <a:lnTo>
                      <a:pt x="26" y="638"/>
                    </a:lnTo>
                    <a:lnTo>
                      <a:pt x="14" y="628"/>
                    </a:lnTo>
                    <a:lnTo>
                      <a:pt x="6" y="616"/>
                    </a:lnTo>
                    <a:lnTo>
                      <a:pt x="1" y="602"/>
                    </a:lnTo>
                    <a:lnTo>
                      <a:pt x="0" y="587"/>
                    </a:lnTo>
                    <a:lnTo>
                      <a:pt x="2" y="572"/>
                    </a:lnTo>
                    <a:lnTo>
                      <a:pt x="9" y="558"/>
                    </a:lnTo>
                    <a:lnTo>
                      <a:pt x="41" y="511"/>
                    </a:lnTo>
                    <a:lnTo>
                      <a:pt x="365" y="24"/>
                    </a:lnTo>
                    <a:lnTo>
                      <a:pt x="374" y="13"/>
                    </a:lnTo>
                    <a:lnTo>
                      <a:pt x="385" y="6"/>
                    </a:lnTo>
                    <a:lnTo>
                      <a:pt x="398" y="1"/>
                    </a:lnTo>
                    <a:lnTo>
                      <a:pt x="412" y="0"/>
                    </a:lnTo>
                    <a:close/>
                  </a:path>
                </a:pathLst>
              </a:custGeom>
              <a:solidFill>
                <a:srgbClr val="8DB5CC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6" name="Google Shape;836;p17"/>
              <p:cNvSpPr/>
              <p:nvPr/>
            </p:nvSpPr>
            <p:spPr>
              <a:xfrm>
                <a:off x="4846637" y="2165032"/>
                <a:ext cx="523875" cy="508000"/>
              </a:xfrm>
              <a:custGeom>
                <a:avLst/>
                <a:gdLst/>
                <a:ahLst/>
                <a:cxnLst/>
                <a:rect l="l" t="t" r="r" b="b"/>
                <a:pathLst>
                  <a:path w="2305" h="2238" extrusionOk="0">
                    <a:moveTo>
                      <a:pt x="1450" y="1082"/>
                    </a:moveTo>
                    <a:lnTo>
                      <a:pt x="1466" y="1083"/>
                    </a:lnTo>
                    <a:lnTo>
                      <a:pt x="1487" y="1083"/>
                    </a:lnTo>
                    <a:lnTo>
                      <a:pt x="1511" y="1084"/>
                    </a:lnTo>
                    <a:lnTo>
                      <a:pt x="1535" y="1085"/>
                    </a:lnTo>
                    <a:lnTo>
                      <a:pt x="1557" y="1087"/>
                    </a:lnTo>
                    <a:lnTo>
                      <a:pt x="1578" y="1090"/>
                    </a:lnTo>
                    <a:lnTo>
                      <a:pt x="1593" y="1093"/>
                    </a:lnTo>
                    <a:lnTo>
                      <a:pt x="1608" y="1100"/>
                    </a:lnTo>
                    <a:lnTo>
                      <a:pt x="1623" y="1108"/>
                    </a:lnTo>
                    <a:lnTo>
                      <a:pt x="1636" y="1119"/>
                    </a:lnTo>
                    <a:lnTo>
                      <a:pt x="1648" y="1132"/>
                    </a:lnTo>
                    <a:lnTo>
                      <a:pt x="1658" y="1149"/>
                    </a:lnTo>
                    <a:lnTo>
                      <a:pt x="1666" y="1169"/>
                    </a:lnTo>
                    <a:lnTo>
                      <a:pt x="1670" y="1193"/>
                    </a:lnTo>
                    <a:lnTo>
                      <a:pt x="1691" y="1493"/>
                    </a:lnTo>
                    <a:lnTo>
                      <a:pt x="1690" y="1506"/>
                    </a:lnTo>
                    <a:lnTo>
                      <a:pt x="1685" y="1521"/>
                    </a:lnTo>
                    <a:lnTo>
                      <a:pt x="1677" y="1535"/>
                    </a:lnTo>
                    <a:lnTo>
                      <a:pt x="1666" y="1545"/>
                    </a:lnTo>
                    <a:lnTo>
                      <a:pt x="1651" y="1553"/>
                    </a:lnTo>
                    <a:lnTo>
                      <a:pt x="1634" y="1556"/>
                    </a:lnTo>
                    <a:lnTo>
                      <a:pt x="1622" y="1556"/>
                    </a:lnTo>
                    <a:lnTo>
                      <a:pt x="1599" y="2192"/>
                    </a:lnTo>
                    <a:lnTo>
                      <a:pt x="1597" y="2207"/>
                    </a:lnTo>
                    <a:lnTo>
                      <a:pt x="1590" y="2219"/>
                    </a:lnTo>
                    <a:lnTo>
                      <a:pt x="1579" y="2230"/>
                    </a:lnTo>
                    <a:lnTo>
                      <a:pt x="1566" y="2236"/>
                    </a:lnTo>
                    <a:lnTo>
                      <a:pt x="1551" y="2238"/>
                    </a:lnTo>
                    <a:lnTo>
                      <a:pt x="1520" y="2238"/>
                    </a:lnTo>
                    <a:lnTo>
                      <a:pt x="1505" y="2236"/>
                    </a:lnTo>
                    <a:lnTo>
                      <a:pt x="1492" y="2229"/>
                    </a:lnTo>
                    <a:lnTo>
                      <a:pt x="1481" y="2218"/>
                    </a:lnTo>
                    <a:lnTo>
                      <a:pt x="1475" y="2205"/>
                    </a:lnTo>
                    <a:lnTo>
                      <a:pt x="1472" y="2190"/>
                    </a:lnTo>
                    <a:lnTo>
                      <a:pt x="1472" y="1702"/>
                    </a:lnTo>
                    <a:lnTo>
                      <a:pt x="1428" y="1702"/>
                    </a:lnTo>
                    <a:lnTo>
                      <a:pt x="1428" y="2190"/>
                    </a:lnTo>
                    <a:lnTo>
                      <a:pt x="1426" y="2205"/>
                    </a:lnTo>
                    <a:lnTo>
                      <a:pt x="1419" y="2218"/>
                    </a:lnTo>
                    <a:lnTo>
                      <a:pt x="1408" y="2229"/>
                    </a:lnTo>
                    <a:lnTo>
                      <a:pt x="1395" y="2236"/>
                    </a:lnTo>
                    <a:lnTo>
                      <a:pt x="1380" y="2238"/>
                    </a:lnTo>
                    <a:lnTo>
                      <a:pt x="1349" y="2238"/>
                    </a:lnTo>
                    <a:lnTo>
                      <a:pt x="1334" y="2236"/>
                    </a:lnTo>
                    <a:lnTo>
                      <a:pt x="1321" y="2230"/>
                    </a:lnTo>
                    <a:lnTo>
                      <a:pt x="1311" y="2219"/>
                    </a:lnTo>
                    <a:lnTo>
                      <a:pt x="1304" y="2207"/>
                    </a:lnTo>
                    <a:lnTo>
                      <a:pt x="1300" y="2192"/>
                    </a:lnTo>
                    <a:lnTo>
                      <a:pt x="1278" y="1556"/>
                    </a:lnTo>
                    <a:lnTo>
                      <a:pt x="1267" y="1556"/>
                    </a:lnTo>
                    <a:lnTo>
                      <a:pt x="1249" y="1553"/>
                    </a:lnTo>
                    <a:lnTo>
                      <a:pt x="1235" y="1545"/>
                    </a:lnTo>
                    <a:lnTo>
                      <a:pt x="1223" y="1535"/>
                    </a:lnTo>
                    <a:lnTo>
                      <a:pt x="1215" y="1521"/>
                    </a:lnTo>
                    <a:lnTo>
                      <a:pt x="1211" y="1506"/>
                    </a:lnTo>
                    <a:lnTo>
                      <a:pt x="1210" y="1493"/>
                    </a:lnTo>
                    <a:lnTo>
                      <a:pt x="1231" y="1193"/>
                    </a:lnTo>
                    <a:lnTo>
                      <a:pt x="1234" y="1169"/>
                    </a:lnTo>
                    <a:lnTo>
                      <a:pt x="1242" y="1149"/>
                    </a:lnTo>
                    <a:lnTo>
                      <a:pt x="1252" y="1132"/>
                    </a:lnTo>
                    <a:lnTo>
                      <a:pt x="1264" y="1119"/>
                    </a:lnTo>
                    <a:lnTo>
                      <a:pt x="1278" y="1108"/>
                    </a:lnTo>
                    <a:lnTo>
                      <a:pt x="1293" y="1100"/>
                    </a:lnTo>
                    <a:lnTo>
                      <a:pt x="1308" y="1093"/>
                    </a:lnTo>
                    <a:lnTo>
                      <a:pt x="1323" y="1090"/>
                    </a:lnTo>
                    <a:lnTo>
                      <a:pt x="1343" y="1087"/>
                    </a:lnTo>
                    <a:lnTo>
                      <a:pt x="1366" y="1085"/>
                    </a:lnTo>
                    <a:lnTo>
                      <a:pt x="1390" y="1084"/>
                    </a:lnTo>
                    <a:lnTo>
                      <a:pt x="1413" y="1083"/>
                    </a:lnTo>
                    <a:lnTo>
                      <a:pt x="1433" y="1083"/>
                    </a:lnTo>
                    <a:lnTo>
                      <a:pt x="1450" y="1082"/>
                    </a:lnTo>
                    <a:close/>
                    <a:moveTo>
                      <a:pt x="1450" y="775"/>
                    </a:moveTo>
                    <a:lnTo>
                      <a:pt x="1477" y="779"/>
                    </a:lnTo>
                    <a:lnTo>
                      <a:pt x="1502" y="786"/>
                    </a:lnTo>
                    <a:lnTo>
                      <a:pt x="1524" y="799"/>
                    </a:lnTo>
                    <a:lnTo>
                      <a:pt x="1544" y="816"/>
                    </a:lnTo>
                    <a:lnTo>
                      <a:pt x="1561" y="835"/>
                    </a:lnTo>
                    <a:lnTo>
                      <a:pt x="1574" y="858"/>
                    </a:lnTo>
                    <a:lnTo>
                      <a:pt x="1581" y="883"/>
                    </a:lnTo>
                    <a:lnTo>
                      <a:pt x="1585" y="910"/>
                    </a:lnTo>
                    <a:lnTo>
                      <a:pt x="1581" y="937"/>
                    </a:lnTo>
                    <a:lnTo>
                      <a:pt x="1574" y="962"/>
                    </a:lnTo>
                    <a:lnTo>
                      <a:pt x="1562" y="986"/>
                    </a:lnTo>
                    <a:lnTo>
                      <a:pt x="1545" y="1006"/>
                    </a:lnTo>
                    <a:lnTo>
                      <a:pt x="1525" y="1023"/>
                    </a:lnTo>
                    <a:lnTo>
                      <a:pt x="1503" y="1035"/>
                    </a:lnTo>
                    <a:lnTo>
                      <a:pt x="1478" y="1044"/>
                    </a:lnTo>
                    <a:lnTo>
                      <a:pt x="1450" y="1046"/>
                    </a:lnTo>
                    <a:lnTo>
                      <a:pt x="1423" y="1044"/>
                    </a:lnTo>
                    <a:lnTo>
                      <a:pt x="1398" y="1035"/>
                    </a:lnTo>
                    <a:lnTo>
                      <a:pt x="1374" y="1023"/>
                    </a:lnTo>
                    <a:lnTo>
                      <a:pt x="1355" y="1006"/>
                    </a:lnTo>
                    <a:lnTo>
                      <a:pt x="1338" y="986"/>
                    </a:lnTo>
                    <a:lnTo>
                      <a:pt x="1326" y="962"/>
                    </a:lnTo>
                    <a:lnTo>
                      <a:pt x="1318" y="937"/>
                    </a:lnTo>
                    <a:lnTo>
                      <a:pt x="1316" y="910"/>
                    </a:lnTo>
                    <a:lnTo>
                      <a:pt x="1319" y="883"/>
                    </a:lnTo>
                    <a:lnTo>
                      <a:pt x="1327" y="858"/>
                    </a:lnTo>
                    <a:lnTo>
                      <a:pt x="1339" y="835"/>
                    </a:lnTo>
                    <a:lnTo>
                      <a:pt x="1355" y="816"/>
                    </a:lnTo>
                    <a:lnTo>
                      <a:pt x="1375" y="799"/>
                    </a:lnTo>
                    <a:lnTo>
                      <a:pt x="1399" y="786"/>
                    </a:lnTo>
                    <a:lnTo>
                      <a:pt x="1423" y="779"/>
                    </a:lnTo>
                    <a:lnTo>
                      <a:pt x="1450" y="775"/>
                    </a:lnTo>
                    <a:close/>
                    <a:moveTo>
                      <a:pt x="223" y="693"/>
                    </a:moveTo>
                    <a:lnTo>
                      <a:pt x="242" y="693"/>
                    </a:lnTo>
                    <a:lnTo>
                      <a:pt x="265" y="694"/>
                    </a:lnTo>
                    <a:lnTo>
                      <a:pt x="292" y="695"/>
                    </a:lnTo>
                    <a:lnTo>
                      <a:pt x="318" y="697"/>
                    </a:lnTo>
                    <a:lnTo>
                      <a:pt x="340" y="700"/>
                    </a:lnTo>
                    <a:lnTo>
                      <a:pt x="354" y="704"/>
                    </a:lnTo>
                    <a:lnTo>
                      <a:pt x="368" y="709"/>
                    </a:lnTo>
                    <a:lnTo>
                      <a:pt x="381" y="716"/>
                    </a:lnTo>
                    <a:lnTo>
                      <a:pt x="394" y="727"/>
                    </a:lnTo>
                    <a:lnTo>
                      <a:pt x="406" y="739"/>
                    </a:lnTo>
                    <a:lnTo>
                      <a:pt x="415" y="755"/>
                    </a:lnTo>
                    <a:lnTo>
                      <a:pt x="421" y="773"/>
                    </a:lnTo>
                    <a:lnTo>
                      <a:pt x="426" y="795"/>
                    </a:lnTo>
                    <a:lnTo>
                      <a:pt x="437" y="963"/>
                    </a:lnTo>
                    <a:lnTo>
                      <a:pt x="344" y="1103"/>
                    </a:lnTo>
                    <a:lnTo>
                      <a:pt x="333" y="1125"/>
                    </a:lnTo>
                    <a:lnTo>
                      <a:pt x="324" y="1149"/>
                    </a:lnTo>
                    <a:lnTo>
                      <a:pt x="321" y="1174"/>
                    </a:lnTo>
                    <a:lnTo>
                      <a:pt x="322" y="1199"/>
                    </a:lnTo>
                    <a:lnTo>
                      <a:pt x="327" y="1223"/>
                    </a:lnTo>
                    <a:lnTo>
                      <a:pt x="337" y="1247"/>
                    </a:lnTo>
                    <a:lnTo>
                      <a:pt x="349" y="1263"/>
                    </a:lnTo>
                    <a:lnTo>
                      <a:pt x="361" y="1278"/>
                    </a:lnTo>
                    <a:lnTo>
                      <a:pt x="375" y="1292"/>
                    </a:lnTo>
                    <a:lnTo>
                      <a:pt x="360" y="1717"/>
                    </a:lnTo>
                    <a:lnTo>
                      <a:pt x="358" y="1730"/>
                    </a:lnTo>
                    <a:lnTo>
                      <a:pt x="351" y="1742"/>
                    </a:lnTo>
                    <a:lnTo>
                      <a:pt x="341" y="1751"/>
                    </a:lnTo>
                    <a:lnTo>
                      <a:pt x="330" y="1758"/>
                    </a:lnTo>
                    <a:lnTo>
                      <a:pt x="316" y="1760"/>
                    </a:lnTo>
                    <a:lnTo>
                      <a:pt x="287" y="1760"/>
                    </a:lnTo>
                    <a:lnTo>
                      <a:pt x="274" y="1758"/>
                    </a:lnTo>
                    <a:lnTo>
                      <a:pt x="261" y="1750"/>
                    </a:lnTo>
                    <a:lnTo>
                      <a:pt x="251" y="1741"/>
                    </a:lnTo>
                    <a:lnTo>
                      <a:pt x="245" y="1729"/>
                    </a:lnTo>
                    <a:lnTo>
                      <a:pt x="243" y="1714"/>
                    </a:lnTo>
                    <a:lnTo>
                      <a:pt x="243" y="1264"/>
                    </a:lnTo>
                    <a:lnTo>
                      <a:pt x="203" y="1264"/>
                    </a:lnTo>
                    <a:lnTo>
                      <a:pt x="203" y="1714"/>
                    </a:lnTo>
                    <a:lnTo>
                      <a:pt x="201" y="1729"/>
                    </a:lnTo>
                    <a:lnTo>
                      <a:pt x="194" y="1741"/>
                    </a:lnTo>
                    <a:lnTo>
                      <a:pt x="184" y="1750"/>
                    </a:lnTo>
                    <a:lnTo>
                      <a:pt x="172" y="1758"/>
                    </a:lnTo>
                    <a:lnTo>
                      <a:pt x="157" y="1760"/>
                    </a:lnTo>
                    <a:lnTo>
                      <a:pt x="130" y="1760"/>
                    </a:lnTo>
                    <a:lnTo>
                      <a:pt x="116" y="1758"/>
                    </a:lnTo>
                    <a:lnTo>
                      <a:pt x="104" y="1751"/>
                    </a:lnTo>
                    <a:lnTo>
                      <a:pt x="94" y="1742"/>
                    </a:lnTo>
                    <a:lnTo>
                      <a:pt x="88" y="1730"/>
                    </a:lnTo>
                    <a:lnTo>
                      <a:pt x="84" y="1717"/>
                    </a:lnTo>
                    <a:lnTo>
                      <a:pt x="64" y="1130"/>
                    </a:lnTo>
                    <a:lnTo>
                      <a:pt x="53" y="1130"/>
                    </a:lnTo>
                    <a:lnTo>
                      <a:pt x="37" y="1127"/>
                    </a:lnTo>
                    <a:lnTo>
                      <a:pt x="24" y="1121"/>
                    </a:lnTo>
                    <a:lnTo>
                      <a:pt x="14" y="1110"/>
                    </a:lnTo>
                    <a:lnTo>
                      <a:pt x="5" y="1098"/>
                    </a:lnTo>
                    <a:lnTo>
                      <a:pt x="1" y="1085"/>
                    </a:lnTo>
                    <a:lnTo>
                      <a:pt x="0" y="1071"/>
                    </a:lnTo>
                    <a:lnTo>
                      <a:pt x="20" y="795"/>
                    </a:lnTo>
                    <a:lnTo>
                      <a:pt x="23" y="773"/>
                    </a:lnTo>
                    <a:lnTo>
                      <a:pt x="31" y="755"/>
                    </a:lnTo>
                    <a:lnTo>
                      <a:pt x="40" y="739"/>
                    </a:lnTo>
                    <a:lnTo>
                      <a:pt x="51" y="727"/>
                    </a:lnTo>
                    <a:lnTo>
                      <a:pt x="64" y="716"/>
                    </a:lnTo>
                    <a:lnTo>
                      <a:pt x="77" y="709"/>
                    </a:lnTo>
                    <a:lnTo>
                      <a:pt x="91" y="704"/>
                    </a:lnTo>
                    <a:lnTo>
                      <a:pt x="105" y="700"/>
                    </a:lnTo>
                    <a:lnTo>
                      <a:pt x="128" y="697"/>
                    </a:lnTo>
                    <a:lnTo>
                      <a:pt x="154" y="695"/>
                    </a:lnTo>
                    <a:lnTo>
                      <a:pt x="180" y="694"/>
                    </a:lnTo>
                    <a:lnTo>
                      <a:pt x="204" y="693"/>
                    </a:lnTo>
                    <a:lnTo>
                      <a:pt x="223" y="693"/>
                    </a:lnTo>
                    <a:close/>
                    <a:moveTo>
                      <a:pt x="2098" y="601"/>
                    </a:moveTo>
                    <a:lnTo>
                      <a:pt x="2116" y="601"/>
                    </a:lnTo>
                    <a:lnTo>
                      <a:pt x="2138" y="601"/>
                    </a:lnTo>
                    <a:lnTo>
                      <a:pt x="2162" y="602"/>
                    </a:lnTo>
                    <a:lnTo>
                      <a:pt x="2187" y="604"/>
                    </a:lnTo>
                    <a:lnTo>
                      <a:pt x="2208" y="607"/>
                    </a:lnTo>
                    <a:lnTo>
                      <a:pt x="2220" y="611"/>
                    </a:lnTo>
                    <a:lnTo>
                      <a:pt x="2233" y="616"/>
                    </a:lnTo>
                    <a:lnTo>
                      <a:pt x="2246" y="623"/>
                    </a:lnTo>
                    <a:lnTo>
                      <a:pt x="2258" y="632"/>
                    </a:lnTo>
                    <a:lnTo>
                      <a:pt x="2269" y="644"/>
                    </a:lnTo>
                    <a:lnTo>
                      <a:pt x="2278" y="658"/>
                    </a:lnTo>
                    <a:lnTo>
                      <a:pt x="2284" y="676"/>
                    </a:lnTo>
                    <a:lnTo>
                      <a:pt x="2287" y="696"/>
                    </a:lnTo>
                    <a:lnTo>
                      <a:pt x="2305" y="954"/>
                    </a:lnTo>
                    <a:lnTo>
                      <a:pt x="2305" y="966"/>
                    </a:lnTo>
                    <a:lnTo>
                      <a:pt x="2301" y="978"/>
                    </a:lnTo>
                    <a:lnTo>
                      <a:pt x="2293" y="990"/>
                    </a:lnTo>
                    <a:lnTo>
                      <a:pt x="2284" y="999"/>
                    </a:lnTo>
                    <a:lnTo>
                      <a:pt x="2271" y="1006"/>
                    </a:lnTo>
                    <a:lnTo>
                      <a:pt x="2256" y="1008"/>
                    </a:lnTo>
                    <a:lnTo>
                      <a:pt x="2246" y="1008"/>
                    </a:lnTo>
                    <a:lnTo>
                      <a:pt x="2227" y="1556"/>
                    </a:lnTo>
                    <a:lnTo>
                      <a:pt x="2223" y="1571"/>
                    </a:lnTo>
                    <a:lnTo>
                      <a:pt x="2214" y="1584"/>
                    </a:lnTo>
                    <a:lnTo>
                      <a:pt x="2200" y="1592"/>
                    </a:lnTo>
                    <a:lnTo>
                      <a:pt x="2185" y="1595"/>
                    </a:lnTo>
                    <a:lnTo>
                      <a:pt x="2159" y="1595"/>
                    </a:lnTo>
                    <a:lnTo>
                      <a:pt x="2145" y="1593"/>
                    </a:lnTo>
                    <a:lnTo>
                      <a:pt x="2134" y="1587"/>
                    </a:lnTo>
                    <a:lnTo>
                      <a:pt x="2125" y="1578"/>
                    </a:lnTo>
                    <a:lnTo>
                      <a:pt x="2119" y="1567"/>
                    </a:lnTo>
                    <a:lnTo>
                      <a:pt x="2117" y="1553"/>
                    </a:lnTo>
                    <a:lnTo>
                      <a:pt x="2117" y="1133"/>
                    </a:lnTo>
                    <a:lnTo>
                      <a:pt x="2080" y="1133"/>
                    </a:lnTo>
                    <a:lnTo>
                      <a:pt x="2080" y="1553"/>
                    </a:lnTo>
                    <a:lnTo>
                      <a:pt x="2078" y="1567"/>
                    </a:lnTo>
                    <a:lnTo>
                      <a:pt x="2072" y="1578"/>
                    </a:lnTo>
                    <a:lnTo>
                      <a:pt x="2062" y="1587"/>
                    </a:lnTo>
                    <a:lnTo>
                      <a:pt x="2050" y="1593"/>
                    </a:lnTo>
                    <a:lnTo>
                      <a:pt x="2038" y="1595"/>
                    </a:lnTo>
                    <a:lnTo>
                      <a:pt x="2011" y="1595"/>
                    </a:lnTo>
                    <a:lnTo>
                      <a:pt x="1995" y="1592"/>
                    </a:lnTo>
                    <a:lnTo>
                      <a:pt x="1983" y="1584"/>
                    </a:lnTo>
                    <a:lnTo>
                      <a:pt x="1973" y="1571"/>
                    </a:lnTo>
                    <a:lnTo>
                      <a:pt x="1969" y="1556"/>
                    </a:lnTo>
                    <a:lnTo>
                      <a:pt x="1961" y="1307"/>
                    </a:lnTo>
                    <a:lnTo>
                      <a:pt x="1980" y="1296"/>
                    </a:lnTo>
                    <a:lnTo>
                      <a:pt x="1998" y="1282"/>
                    </a:lnTo>
                    <a:lnTo>
                      <a:pt x="2012" y="1266"/>
                    </a:lnTo>
                    <a:lnTo>
                      <a:pt x="2025" y="1247"/>
                    </a:lnTo>
                    <a:lnTo>
                      <a:pt x="2035" y="1223"/>
                    </a:lnTo>
                    <a:lnTo>
                      <a:pt x="2040" y="1199"/>
                    </a:lnTo>
                    <a:lnTo>
                      <a:pt x="2041" y="1174"/>
                    </a:lnTo>
                    <a:lnTo>
                      <a:pt x="2038" y="1149"/>
                    </a:lnTo>
                    <a:lnTo>
                      <a:pt x="2029" y="1125"/>
                    </a:lnTo>
                    <a:lnTo>
                      <a:pt x="2018" y="1103"/>
                    </a:lnTo>
                    <a:lnTo>
                      <a:pt x="1894" y="917"/>
                    </a:lnTo>
                    <a:lnTo>
                      <a:pt x="1909" y="696"/>
                    </a:lnTo>
                    <a:lnTo>
                      <a:pt x="1913" y="676"/>
                    </a:lnTo>
                    <a:lnTo>
                      <a:pt x="1919" y="658"/>
                    </a:lnTo>
                    <a:lnTo>
                      <a:pt x="1928" y="644"/>
                    </a:lnTo>
                    <a:lnTo>
                      <a:pt x="1938" y="632"/>
                    </a:lnTo>
                    <a:lnTo>
                      <a:pt x="1950" y="623"/>
                    </a:lnTo>
                    <a:lnTo>
                      <a:pt x="1963" y="616"/>
                    </a:lnTo>
                    <a:lnTo>
                      <a:pt x="1975" y="611"/>
                    </a:lnTo>
                    <a:lnTo>
                      <a:pt x="1988" y="607"/>
                    </a:lnTo>
                    <a:lnTo>
                      <a:pt x="2009" y="604"/>
                    </a:lnTo>
                    <a:lnTo>
                      <a:pt x="2033" y="602"/>
                    </a:lnTo>
                    <a:lnTo>
                      <a:pt x="2059" y="601"/>
                    </a:lnTo>
                    <a:lnTo>
                      <a:pt x="2081" y="601"/>
                    </a:lnTo>
                    <a:lnTo>
                      <a:pt x="2098" y="601"/>
                    </a:lnTo>
                    <a:close/>
                    <a:moveTo>
                      <a:pt x="223" y="410"/>
                    </a:moveTo>
                    <a:lnTo>
                      <a:pt x="251" y="414"/>
                    </a:lnTo>
                    <a:lnTo>
                      <a:pt x="277" y="423"/>
                    </a:lnTo>
                    <a:lnTo>
                      <a:pt x="300" y="437"/>
                    </a:lnTo>
                    <a:lnTo>
                      <a:pt x="319" y="456"/>
                    </a:lnTo>
                    <a:lnTo>
                      <a:pt x="334" y="480"/>
                    </a:lnTo>
                    <a:lnTo>
                      <a:pt x="343" y="506"/>
                    </a:lnTo>
                    <a:lnTo>
                      <a:pt x="346" y="533"/>
                    </a:lnTo>
                    <a:lnTo>
                      <a:pt x="344" y="559"/>
                    </a:lnTo>
                    <a:lnTo>
                      <a:pt x="337" y="583"/>
                    </a:lnTo>
                    <a:lnTo>
                      <a:pt x="325" y="604"/>
                    </a:lnTo>
                    <a:lnTo>
                      <a:pt x="311" y="622"/>
                    </a:lnTo>
                    <a:lnTo>
                      <a:pt x="293" y="638"/>
                    </a:lnTo>
                    <a:lnTo>
                      <a:pt x="271" y="650"/>
                    </a:lnTo>
                    <a:lnTo>
                      <a:pt x="248" y="657"/>
                    </a:lnTo>
                    <a:lnTo>
                      <a:pt x="223" y="660"/>
                    </a:lnTo>
                    <a:lnTo>
                      <a:pt x="198" y="657"/>
                    </a:lnTo>
                    <a:lnTo>
                      <a:pt x="174" y="650"/>
                    </a:lnTo>
                    <a:lnTo>
                      <a:pt x="153" y="638"/>
                    </a:lnTo>
                    <a:lnTo>
                      <a:pt x="135" y="622"/>
                    </a:lnTo>
                    <a:lnTo>
                      <a:pt x="119" y="604"/>
                    </a:lnTo>
                    <a:lnTo>
                      <a:pt x="109" y="583"/>
                    </a:lnTo>
                    <a:lnTo>
                      <a:pt x="101" y="559"/>
                    </a:lnTo>
                    <a:lnTo>
                      <a:pt x="99" y="533"/>
                    </a:lnTo>
                    <a:lnTo>
                      <a:pt x="102" y="506"/>
                    </a:lnTo>
                    <a:lnTo>
                      <a:pt x="112" y="480"/>
                    </a:lnTo>
                    <a:lnTo>
                      <a:pt x="127" y="456"/>
                    </a:lnTo>
                    <a:lnTo>
                      <a:pt x="146" y="437"/>
                    </a:lnTo>
                    <a:lnTo>
                      <a:pt x="169" y="423"/>
                    </a:lnTo>
                    <a:lnTo>
                      <a:pt x="194" y="414"/>
                    </a:lnTo>
                    <a:lnTo>
                      <a:pt x="223" y="410"/>
                    </a:lnTo>
                    <a:close/>
                    <a:moveTo>
                      <a:pt x="2098" y="337"/>
                    </a:moveTo>
                    <a:lnTo>
                      <a:pt x="2124" y="340"/>
                    </a:lnTo>
                    <a:lnTo>
                      <a:pt x="2149" y="349"/>
                    </a:lnTo>
                    <a:lnTo>
                      <a:pt x="2170" y="362"/>
                    </a:lnTo>
                    <a:lnTo>
                      <a:pt x="2188" y="380"/>
                    </a:lnTo>
                    <a:lnTo>
                      <a:pt x="2201" y="401"/>
                    </a:lnTo>
                    <a:lnTo>
                      <a:pt x="2210" y="426"/>
                    </a:lnTo>
                    <a:lnTo>
                      <a:pt x="2213" y="452"/>
                    </a:lnTo>
                    <a:lnTo>
                      <a:pt x="2211" y="480"/>
                    </a:lnTo>
                    <a:lnTo>
                      <a:pt x="2203" y="504"/>
                    </a:lnTo>
                    <a:lnTo>
                      <a:pt x="2189" y="525"/>
                    </a:lnTo>
                    <a:lnTo>
                      <a:pt x="2171" y="544"/>
                    </a:lnTo>
                    <a:lnTo>
                      <a:pt x="2150" y="558"/>
                    </a:lnTo>
                    <a:lnTo>
                      <a:pt x="2124" y="566"/>
                    </a:lnTo>
                    <a:lnTo>
                      <a:pt x="2098" y="569"/>
                    </a:lnTo>
                    <a:lnTo>
                      <a:pt x="2072" y="566"/>
                    </a:lnTo>
                    <a:lnTo>
                      <a:pt x="2047" y="558"/>
                    </a:lnTo>
                    <a:lnTo>
                      <a:pt x="2026" y="544"/>
                    </a:lnTo>
                    <a:lnTo>
                      <a:pt x="2008" y="525"/>
                    </a:lnTo>
                    <a:lnTo>
                      <a:pt x="1994" y="504"/>
                    </a:lnTo>
                    <a:lnTo>
                      <a:pt x="1986" y="480"/>
                    </a:lnTo>
                    <a:lnTo>
                      <a:pt x="1983" y="452"/>
                    </a:lnTo>
                    <a:lnTo>
                      <a:pt x="1986" y="426"/>
                    </a:lnTo>
                    <a:lnTo>
                      <a:pt x="1994" y="401"/>
                    </a:lnTo>
                    <a:lnTo>
                      <a:pt x="2008" y="380"/>
                    </a:lnTo>
                    <a:lnTo>
                      <a:pt x="2026" y="362"/>
                    </a:lnTo>
                    <a:lnTo>
                      <a:pt x="2047" y="349"/>
                    </a:lnTo>
                    <a:lnTo>
                      <a:pt x="2072" y="340"/>
                    </a:lnTo>
                    <a:lnTo>
                      <a:pt x="2098" y="337"/>
                    </a:lnTo>
                    <a:close/>
                    <a:moveTo>
                      <a:pt x="1436" y="251"/>
                    </a:moveTo>
                    <a:lnTo>
                      <a:pt x="1452" y="251"/>
                    </a:lnTo>
                    <a:lnTo>
                      <a:pt x="1474" y="252"/>
                    </a:lnTo>
                    <a:lnTo>
                      <a:pt x="1497" y="254"/>
                    </a:lnTo>
                    <a:lnTo>
                      <a:pt x="1520" y="256"/>
                    </a:lnTo>
                    <a:lnTo>
                      <a:pt x="1540" y="258"/>
                    </a:lnTo>
                    <a:lnTo>
                      <a:pt x="1554" y="262"/>
                    </a:lnTo>
                    <a:lnTo>
                      <a:pt x="1568" y="267"/>
                    </a:lnTo>
                    <a:lnTo>
                      <a:pt x="1581" y="276"/>
                    </a:lnTo>
                    <a:lnTo>
                      <a:pt x="1594" y="287"/>
                    </a:lnTo>
                    <a:lnTo>
                      <a:pt x="1605" y="302"/>
                    </a:lnTo>
                    <a:lnTo>
                      <a:pt x="1612" y="321"/>
                    </a:lnTo>
                    <a:lnTo>
                      <a:pt x="1616" y="342"/>
                    </a:lnTo>
                    <a:lnTo>
                      <a:pt x="1630" y="536"/>
                    </a:lnTo>
                    <a:lnTo>
                      <a:pt x="1611" y="523"/>
                    </a:lnTo>
                    <a:lnTo>
                      <a:pt x="1590" y="513"/>
                    </a:lnTo>
                    <a:lnTo>
                      <a:pt x="1568" y="508"/>
                    </a:lnTo>
                    <a:lnTo>
                      <a:pt x="1544" y="506"/>
                    </a:lnTo>
                    <a:lnTo>
                      <a:pt x="1243" y="506"/>
                    </a:lnTo>
                    <a:lnTo>
                      <a:pt x="1255" y="342"/>
                    </a:lnTo>
                    <a:lnTo>
                      <a:pt x="1259" y="321"/>
                    </a:lnTo>
                    <a:lnTo>
                      <a:pt x="1267" y="302"/>
                    </a:lnTo>
                    <a:lnTo>
                      <a:pt x="1277" y="287"/>
                    </a:lnTo>
                    <a:lnTo>
                      <a:pt x="1289" y="276"/>
                    </a:lnTo>
                    <a:lnTo>
                      <a:pt x="1302" y="267"/>
                    </a:lnTo>
                    <a:lnTo>
                      <a:pt x="1316" y="262"/>
                    </a:lnTo>
                    <a:lnTo>
                      <a:pt x="1330" y="258"/>
                    </a:lnTo>
                    <a:lnTo>
                      <a:pt x="1351" y="256"/>
                    </a:lnTo>
                    <a:lnTo>
                      <a:pt x="1374" y="254"/>
                    </a:lnTo>
                    <a:lnTo>
                      <a:pt x="1398" y="252"/>
                    </a:lnTo>
                    <a:lnTo>
                      <a:pt x="1419" y="251"/>
                    </a:lnTo>
                    <a:lnTo>
                      <a:pt x="1436" y="251"/>
                    </a:lnTo>
                    <a:close/>
                    <a:moveTo>
                      <a:pt x="870" y="251"/>
                    </a:moveTo>
                    <a:lnTo>
                      <a:pt x="887" y="251"/>
                    </a:lnTo>
                    <a:lnTo>
                      <a:pt x="908" y="252"/>
                    </a:lnTo>
                    <a:lnTo>
                      <a:pt x="932" y="254"/>
                    </a:lnTo>
                    <a:lnTo>
                      <a:pt x="955" y="256"/>
                    </a:lnTo>
                    <a:lnTo>
                      <a:pt x="976" y="258"/>
                    </a:lnTo>
                    <a:lnTo>
                      <a:pt x="990" y="262"/>
                    </a:lnTo>
                    <a:lnTo>
                      <a:pt x="1004" y="267"/>
                    </a:lnTo>
                    <a:lnTo>
                      <a:pt x="1017" y="276"/>
                    </a:lnTo>
                    <a:lnTo>
                      <a:pt x="1029" y="287"/>
                    </a:lnTo>
                    <a:lnTo>
                      <a:pt x="1039" y="302"/>
                    </a:lnTo>
                    <a:lnTo>
                      <a:pt x="1047" y="321"/>
                    </a:lnTo>
                    <a:lnTo>
                      <a:pt x="1051" y="342"/>
                    </a:lnTo>
                    <a:lnTo>
                      <a:pt x="1063" y="506"/>
                    </a:lnTo>
                    <a:lnTo>
                      <a:pt x="818" y="506"/>
                    </a:lnTo>
                    <a:lnTo>
                      <a:pt x="790" y="508"/>
                    </a:lnTo>
                    <a:lnTo>
                      <a:pt x="764" y="517"/>
                    </a:lnTo>
                    <a:lnTo>
                      <a:pt x="739" y="529"/>
                    </a:lnTo>
                    <a:lnTo>
                      <a:pt x="718" y="547"/>
                    </a:lnTo>
                    <a:lnTo>
                      <a:pt x="700" y="568"/>
                    </a:lnTo>
                    <a:lnTo>
                      <a:pt x="675" y="606"/>
                    </a:lnTo>
                    <a:lnTo>
                      <a:pt x="673" y="598"/>
                    </a:lnTo>
                    <a:lnTo>
                      <a:pt x="673" y="588"/>
                    </a:lnTo>
                    <a:lnTo>
                      <a:pt x="690" y="342"/>
                    </a:lnTo>
                    <a:lnTo>
                      <a:pt x="694" y="321"/>
                    </a:lnTo>
                    <a:lnTo>
                      <a:pt x="701" y="302"/>
                    </a:lnTo>
                    <a:lnTo>
                      <a:pt x="712" y="287"/>
                    </a:lnTo>
                    <a:lnTo>
                      <a:pt x="725" y="276"/>
                    </a:lnTo>
                    <a:lnTo>
                      <a:pt x="737" y="267"/>
                    </a:lnTo>
                    <a:lnTo>
                      <a:pt x="752" y="262"/>
                    </a:lnTo>
                    <a:lnTo>
                      <a:pt x="766" y="258"/>
                    </a:lnTo>
                    <a:lnTo>
                      <a:pt x="786" y="256"/>
                    </a:lnTo>
                    <a:lnTo>
                      <a:pt x="809" y="254"/>
                    </a:lnTo>
                    <a:lnTo>
                      <a:pt x="832" y="252"/>
                    </a:lnTo>
                    <a:lnTo>
                      <a:pt x="854" y="251"/>
                    </a:lnTo>
                    <a:lnTo>
                      <a:pt x="870" y="251"/>
                    </a:lnTo>
                    <a:close/>
                    <a:moveTo>
                      <a:pt x="1436" y="0"/>
                    </a:moveTo>
                    <a:lnTo>
                      <a:pt x="1461" y="3"/>
                    </a:lnTo>
                    <a:lnTo>
                      <a:pt x="1483" y="12"/>
                    </a:lnTo>
                    <a:lnTo>
                      <a:pt x="1504" y="24"/>
                    </a:lnTo>
                    <a:lnTo>
                      <a:pt x="1521" y="41"/>
                    </a:lnTo>
                    <a:lnTo>
                      <a:pt x="1534" y="61"/>
                    </a:lnTo>
                    <a:lnTo>
                      <a:pt x="1542" y="85"/>
                    </a:lnTo>
                    <a:lnTo>
                      <a:pt x="1545" y="110"/>
                    </a:lnTo>
                    <a:lnTo>
                      <a:pt x="1543" y="135"/>
                    </a:lnTo>
                    <a:lnTo>
                      <a:pt x="1535" y="158"/>
                    </a:lnTo>
                    <a:lnTo>
                      <a:pt x="1522" y="180"/>
                    </a:lnTo>
                    <a:lnTo>
                      <a:pt x="1504" y="198"/>
                    </a:lnTo>
                    <a:lnTo>
                      <a:pt x="1484" y="210"/>
                    </a:lnTo>
                    <a:lnTo>
                      <a:pt x="1461" y="219"/>
                    </a:lnTo>
                    <a:lnTo>
                      <a:pt x="1436" y="222"/>
                    </a:lnTo>
                    <a:lnTo>
                      <a:pt x="1410" y="219"/>
                    </a:lnTo>
                    <a:lnTo>
                      <a:pt x="1387" y="210"/>
                    </a:lnTo>
                    <a:lnTo>
                      <a:pt x="1366" y="198"/>
                    </a:lnTo>
                    <a:lnTo>
                      <a:pt x="1349" y="180"/>
                    </a:lnTo>
                    <a:lnTo>
                      <a:pt x="1336" y="158"/>
                    </a:lnTo>
                    <a:lnTo>
                      <a:pt x="1328" y="135"/>
                    </a:lnTo>
                    <a:lnTo>
                      <a:pt x="1325" y="110"/>
                    </a:lnTo>
                    <a:lnTo>
                      <a:pt x="1328" y="85"/>
                    </a:lnTo>
                    <a:lnTo>
                      <a:pt x="1336" y="61"/>
                    </a:lnTo>
                    <a:lnTo>
                      <a:pt x="1350" y="41"/>
                    </a:lnTo>
                    <a:lnTo>
                      <a:pt x="1367" y="24"/>
                    </a:lnTo>
                    <a:lnTo>
                      <a:pt x="1387" y="12"/>
                    </a:lnTo>
                    <a:lnTo>
                      <a:pt x="1410" y="3"/>
                    </a:lnTo>
                    <a:lnTo>
                      <a:pt x="1436" y="0"/>
                    </a:lnTo>
                    <a:close/>
                    <a:moveTo>
                      <a:pt x="870" y="0"/>
                    </a:moveTo>
                    <a:lnTo>
                      <a:pt x="896" y="3"/>
                    </a:lnTo>
                    <a:lnTo>
                      <a:pt x="919" y="12"/>
                    </a:lnTo>
                    <a:lnTo>
                      <a:pt x="939" y="24"/>
                    </a:lnTo>
                    <a:lnTo>
                      <a:pt x="956" y="41"/>
                    </a:lnTo>
                    <a:lnTo>
                      <a:pt x="970" y="61"/>
                    </a:lnTo>
                    <a:lnTo>
                      <a:pt x="977" y="85"/>
                    </a:lnTo>
                    <a:lnTo>
                      <a:pt x="980" y="110"/>
                    </a:lnTo>
                    <a:lnTo>
                      <a:pt x="978" y="135"/>
                    </a:lnTo>
                    <a:lnTo>
                      <a:pt x="970" y="158"/>
                    </a:lnTo>
                    <a:lnTo>
                      <a:pt x="957" y="180"/>
                    </a:lnTo>
                    <a:lnTo>
                      <a:pt x="940" y="198"/>
                    </a:lnTo>
                    <a:lnTo>
                      <a:pt x="919" y="210"/>
                    </a:lnTo>
                    <a:lnTo>
                      <a:pt x="896" y="219"/>
                    </a:lnTo>
                    <a:lnTo>
                      <a:pt x="870" y="222"/>
                    </a:lnTo>
                    <a:lnTo>
                      <a:pt x="845" y="219"/>
                    </a:lnTo>
                    <a:lnTo>
                      <a:pt x="822" y="210"/>
                    </a:lnTo>
                    <a:lnTo>
                      <a:pt x="801" y="198"/>
                    </a:lnTo>
                    <a:lnTo>
                      <a:pt x="784" y="180"/>
                    </a:lnTo>
                    <a:lnTo>
                      <a:pt x="771" y="158"/>
                    </a:lnTo>
                    <a:lnTo>
                      <a:pt x="763" y="135"/>
                    </a:lnTo>
                    <a:lnTo>
                      <a:pt x="761" y="110"/>
                    </a:lnTo>
                    <a:lnTo>
                      <a:pt x="764" y="85"/>
                    </a:lnTo>
                    <a:lnTo>
                      <a:pt x="772" y="61"/>
                    </a:lnTo>
                    <a:lnTo>
                      <a:pt x="785" y="41"/>
                    </a:lnTo>
                    <a:lnTo>
                      <a:pt x="802" y="24"/>
                    </a:lnTo>
                    <a:lnTo>
                      <a:pt x="822" y="12"/>
                    </a:lnTo>
                    <a:lnTo>
                      <a:pt x="845" y="3"/>
                    </a:lnTo>
                    <a:lnTo>
                      <a:pt x="870" y="0"/>
                    </a:lnTo>
                    <a:close/>
                  </a:path>
                </a:pathLst>
              </a:custGeom>
              <a:solidFill>
                <a:srgbClr val="8DB5CC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837" name="Google Shape;837;p17"/>
          <p:cNvGrpSpPr/>
          <p:nvPr/>
        </p:nvGrpSpPr>
        <p:grpSpPr>
          <a:xfrm>
            <a:off x="3964815" y="1810068"/>
            <a:ext cx="1463040" cy="1463040"/>
            <a:chOff x="9000015" y="3150131"/>
            <a:chExt cx="1463040" cy="1463040"/>
          </a:xfrm>
        </p:grpSpPr>
        <p:sp>
          <p:nvSpPr>
            <p:cNvPr id="838" name="Google Shape;838;p17"/>
            <p:cNvSpPr/>
            <p:nvPr/>
          </p:nvSpPr>
          <p:spPr>
            <a:xfrm rot="10800000">
              <a:off x="9000015" y="3150131"/>
              <a:ext cx="1463040" cy="1463040"/>
            </a:xfrm>
            <a:prstGeom prst="ellipse">
              <a:avLst/>
            </a:prstGeom>
            <a:gradFill>
              <a:gsLst>
                <a:gs pos="0">
                  <a:srgbClr val="FFC000">
                    <a:alpha val="60000"/>
                  </a:srgbClr>
                </a:gs>
                <a:gs pos="94000">
                  <a:srgbClr val="FFC000">
                    <a:alpha val="0"/>
                  </a:srgbClr>
                </a:gs>
                <a:gs pos="100000">
                  <a:srgbClr val="FFC000">
                    <a:alpha val="0"/>
                  </a:srgbClr>
                </a:gs>
              </a:gsLst>
              <a:lin ang="5400000" scaled="0"/>
            </a:gradFill>
            <a:ln w="12700" cap="flat" cmpd="sng">
              <a:solidFill>
                <a:schemeClr val="accent4">
                  <a:alpha val="6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00" tIns="45700" rIns="91400" bIns="457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500"/>
                <a:buFont typeface="Calibri"/>
                <a:buNone/>
              </a:pPr>
              <a:endPara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9" name="Google Shape;839;p17"/>
            <p:cNvSpPr txBox="1"/>
            <p:nvPr/>
          </p:nvSpPr>
          <p:spPr>
            <a:xfrm>
              <a:off x="9045914" y="3322983"/>
              <a:ext cx="1371243" cy="4615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2437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600"/>
                <a:buFont typeface="Arial"/>
                <a:buNone/>
              </a:pPr>
              <a:r>
                <a:rPr lang="en-US" sz="16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Sharing &amp; Collaboration</a:t>
              </a:r>
              <a:endParaRPr/>
            </a:p>
          </p:txBody>
        </p:sp>
      </p:grpSp>
      <p:grpSp>
        <p:nvGrpSpPr>
          <p:cNvPr id="840" name="Google Shape;840;p17"/>
          <p:cNvGrpSpPr/>
          <p:nvPr/>
        </p:nvGrpSpPr>
        <p:grpSpPr>
          <a:xfrm>
            <a:off x="4384338" y="2463832"/>
            <a:ext cx="623993" cy="640080"/>
            <a:chOff x="9138426" y="4328927"/>
            <a:chExt cx="1477962" cy="1516063"/>
          </a:xfrm>
        </p:grpSpPr>
        <p:sp>
          <p:nvSpPr>
            <p:cNvPr id="841" name="Google Shape;841;p17"/>
            <p:cNvSpPr/>
            <p:nvPr/>
          </p:nvSpPr>
          <p:spPr>
            <a:xfrm>
              <a:off x="9138426" y="4328927"/>
              <a:ext cx="1477962" cy="1516063"/>
            </a:xfrm>
            <a:custGeom>
              <a:avLst/>
              <a:gdLst/>
              <a:ahLst/>
              <a:cxnLst/>
              <a:rect l="l" t="t" r="r" b="b"/>
              <a:pathLst>
                <a:path w="6374" h="6484" extrusionOk="0">
                  <a:moveTo>
                    <a:pt x="6300" y="4449"/>
                  </a:moveTo>
                  <a:cubicBezTo>
                    <a:pt x="6277" y="4181"/>
                    <a:pt x="6118" y="4021"/>
                    <a:pt x="5950" y="3944"/>
                  </a:cubicBezTo>
                  <a:cubicBezTo>
                    <a:pt x="6006" y="3844"/>
                    <a:pt x="6041" y="3729"/>
                    <a:pt x="6040" y="3606"/>
                  </a:cubicBezTo>
                  <a:cubicBezTo>
                    <a:pt x="6037" y="3358"/>
                    <a:pt x="5897" y="3142"/>
                    <a:pt x="5693" y="3025"/>
                  </a:cubicBezTo>
                  <a:cubicBezTo>
                    <a:pt x="5712" y="2967"/>
                    <a:pt x="5713" y="2903"/>
                    <a:pt x="5690" y="2844"/>
                  </a:cubicBezTo>
                  <a:cubicBezTo>
                    <a:pt x="5432" y="2187"/>
                    <a:pt x="4913" y="1650"/>
                    <a:pt x="4267" y="1370"/>
                  </a:cubicBezTo>
                  <a:cubicBezTo>
                    <a:pt x="4233" y="1355"/>
                    <a:pt x="4197" y="1348"/>
                    <a:pt x="4161" y="1348"/>
                  </a:cubicBezTo>
                  <a:cubicBezTo>
                    <a:pt x="4131" y="1348"/>
                    <a:pt x="4100" y="1354"/>
                    <a:pt x="4071" y="1365"/>
                  </a:cubicBezTo>
                  <a:cubicBezTo>
                    <a:pt x="3988" y="1235"/>
                    <a:pt x="3864" y="1154"/>
                    <a:pt x="3743" y="1115"/>
                  </a:cubicBezTo>
                  <a:cubicBezTo>
                    <a:pt x="3845" y="995"/>
                    <a:pt x="3908" y="842"/>
                    <a:pt x="3906" y="673"/>
                  </a:cubicBezTo>
                  <a:cubicBezTo>
                    <a:pt x="3903" y="305"/>
                    <a:pt x="3601" y="3"/>
                    <a:pt x="3228" y="0"/>
                  </a:cubicBezTo>
                  <a:cubicBezTo>
                    <a:pt x="2860" y="3"/>
                    <a:pt x="2558" y="305"/>
                    <a:pt x="2555" y="673"/>
                  </a:cubicBezTo>
                  <a:cubicBezTo>
                    <a:pt x="2553" y="842"/>
                    <a:pt x="2616" y="995"/>
                    <a:pt x="2718" y="1115"/>
                  </a:cubicBezTo>
                  <a:cubicBezTo>
                    <a:pt x="2602" y="1152"/>
                    <a:pt x="2483" y="1228"/>
                    <a:pt x="2400" y="1349"/>
                  </a:cubicBezTo>
                  <a:cubicBezTo>
                    <a:pt x="2369" y="1336"/>
                    <a:pt x="2336" y="1329"/>
                    <a:pt x="2303" y="1329"/>
                  </a:cubicBezTo>
                  <a:cubicBezTo>
                    <a:pt x="2269" y="1329"/>
                    <a:pt x="2235" y="1335"/>
                    <a:pt x="2202" y="1348"/>
                  </a:cubicBezTo>
                  <a:cubicBezTo>
                    <a:pt x="1533" y="1622"/>
                    <a:pt x="996" y="2164"/>
                    <a:pt x="730" y="2838"/>
                  </a:cubicBezTo>
                  <a:cubicBezTo>
                    <a:pt x="709" y="2891"/>
                    <a:pt x="708" y="2949"/>
                    <a:pt x="721" y="3002"/>
                  </a:cubicBezTo>
                  <a:cubicBezTo>
                    <a:pt x="496" y="3112"/>
                    <a:pt x="337" y="3341"/>
                    <a:pt x="335" y="3606"/>
                  </a:cubicBezTo>
                  <a:cubicBezTo>
                    <a:pt x="334" y="3729"/>
                    <a:pt x="368" y="3844"/>
                    <a:pt x="425" y="3944"/>
                  </a:cubicBezTo>
                  <a:cubicBezTo>
                    <a:pt x="256" y="4021"/>
                    <a:pt x="97" y="4182"/>
                    <a:pt x="74" y="4454"/>
                  </a:cubicBezTo>
                  <a:cubicBezTo>
                    <a:pt x="10" y="5366"/>
                    <a:pt x="10" y="5366"/>
                    <a:pt x="10" y="5366"/>
                  </a:cubicBezTo>
                  <a:cubicBezTo>
                    <a:pt x="0" y="5502"/>
                    <a:pt x="55" y="5632"/>
                    <a:pt x="149" y="5722"/>
                  </a:cubicBezTo>
                  <a:cubicBezTo>
                    <a:pt x="149" y="5816"/>
                    <a:pt x="149" y="5816"/>
                    <a:pt x="149" y="5816"/>
                  </a:cubicBezTo>
                  <a:cubicBezTo>
                    <a:pt x="149" y="6037"/>
                    <a:pt x="329" y="6217"/>
                    <a:pt x="550" y="6217"/>
                  </a:cubicBezTo>
                  <a:cubicBezTo>
                    <a:pt x="1471" y="6217"/>
                    <a:pt x="1471" y="6217"/>
                    <a:pt x="1471" y="6217"/>
                  </a:cubicBezTo>
                  <a:cubicBezTo>
                    <a:pt x="1596" y="6217"/>
                    <a:pt x="1707" y="6158"/>
                    <a:pt x="1781" y="6067"/>
                  </a:cubicBezTo>
                  <a:cubicBezTo>
                    <a:pt x="2208" y="6339"/>
                    <a:pt x="2700" y="6484"/>
                    <a:pt x="3209" y="6484"/>
                  </a:cubicBezTo>
                  <a:cubicBezTo>
                    <a:pt x="3703" y="6484"/>
                    <a:pt x="4185" y="6345"/>
                    <a:pt x="4607" y="6084"/>
                  </a:cubicBezTo>
                  <a:cubicBezTo>
                    <a:pt x="4681" y="6165"/>
                    <a:pt x="4786" y="6217"/>
                    <a:pt x="4904" y="6217"/>
                  </a:cubicBezTo>
                  <a:cubicBezTo>
                    <a:pt x="5824" y="6217"/>
                    <a:pt x="5824" y="6217"/>
                    <a:pt x="5824" y="6217"/>
                  </a:cubicBezTo>
                  <a:cubicBezTo>
                    <a:pt x="6045" y="6217"/>
                    <a:pt x="6225" y="6037"/>
                    <a:pt x="6225" y="5816"/>
                  </a:cubicBezTo>
                  <a:cubicBezTo>
                    <a:pt x="6225" y="5722"/>
                    <a:pt x="6225" y="5722"/>
                    <a:pt x="6225" y="5722"/>
                  </a:cubicBezTo>
                  <a:cubicBezTo>
                    <a:pt x="6319" y="5632"/>
                    <a:pt x="6374" y="5502"/>
                    <a:pt x="6365" y="5366"/>
                  </a:cubicBezTo>
                  <a:lnTo>
                    <a:pt x="6300" y="4449"/>
                  </a:lnTo>
                  <a:close/>
                  <a:moveTo>
                    <a:pt x="3209" y="5684"/>
                  </a:moveTo>
                  <a:cubicBezTo>
                    <a:pt x="2823" y="5684"/>
                    <a:pt x="2452" y="5565"/>
                    <a:pt x="2135" y="5341"/>
                  </a:cubicBezTo>
                  <a:cubicBezTo>
                    <a:pt x="2096" y="5314"/>
                    <a:pt x="2052" y="5300"/>
                    <a:pt x="2006" y="5296"/>
                  </a:cubicBezTo>
                  <a:cubicBezTo>
                    <a:pt x="1947" y="4449"/>
                    <a:pt x="1947" y="4449"/>
                    <a:pt x="1947" y="4449"/>
                  </a:cubicBezTo>
                  <a:cubicBezTo>
                    <a:pt x="1924" y="4181"/>
                    <a:pt x="1765" y="4021"/>
                    <a:pt x="1596" y="3944"/>
                  </a:cubicBezTo>
                  <a:cubicBezTo>
                    <a:pt x="1653" y="3844"/>
                    <a:pt x="1687" y="3729"/>
                    <a:pt x="1686" y="3606"/>
                  </a:cubicBezTo>
                  <a:cubicBezTo>
                    <a:pt x="1685" y="3415"/>
                    <a:pt x="1601" y="3243"/>
                    <a:pt x="1470" y="3120"/>
                  </a:cubicBezTo>
                  <a:cubicBezTo>
                    <a:pt x="1478" y="3108"/>
                    <a:pt x="1486" y="3098"/>
                    <a:pt x="1492" y="3085"/>
                  </a:cubicBezTo>
                  <a:cubicBezTo>
                    <a:pt x="1647" y="2722"/>
                    <a:pt x="1915" y="2419"/>
                    <a:pt x="2254" y="2217"/>
                  </a:cubicBezTo>
                  <a:cubicBezTo>
                    <a:pt x="2230" y="2567"/>
                    <a:pt x="2230" y="2567"/>
                    <a:pt x="2230" y="2567"/>
                  </a:cubicBezTo>
                  <a:cubicBezTo>
                    <a:pt x="2220" y="2702"/>
                    <a:pt x="2276" y="2832"/>
                    <a:pt x="2369" y="2922"/>
                  </a:cubicBezTo>
                  <a:cubicBezTo>
                    <a:pt x="2369" y="3016"/>
                    <a:pt x="2369" y="3016"/>
                    <a:pt x="2369" y="3016"/>
                  </a:cubicBezTo>
                  <a:cubicBezTo>
                    <a:pt x="2369" y="3237"/>
                    <a:pt x="2549" y="3417"/>
                    <a:pt x="2770" y="3417"/>
                  </a:cubicBezTo>
                  <a:cubicBezTo>
                    <a:pt x="3691" y="3417"/>
                    <a:pt x="3691" y="3417"/>
                    <a:pt x="3691" y="3417"/>
                  </a:cubicBezTo>
                  <a:cubicBezTo>
                    <a:pt x="3912" y="3417"/>
                    <a:pt x="4092" y="3237"/>
                    <a:pt x="4092" y="3016"/>
                  </a:cubicBezTo>
                  <a:cubicBezTo>
                    <a:pt x="4092" y="2922"/>
                    <a:pt x="4092" y="2922"/>
                    <a:pt x="4092" y="2922"/>
                  </a:cubicBezTo>
                  <a:cubicBezTo>
                    <a:pt x="4185" y="2832"/>
                    <a:pt x="4241" y="2702"/>
                    <a:pt x="4231" y="2566"/>
                  </a:cubicBezTo>
                  <a:cubicBezTo>
                    <a:pt x="4209" y="2244"/>
                    <a:pt x="4209" y="2244"/>
                    <a:pt x="4209" y="2244"/>
                  </a:cubicBezTo>
                  <a:cubicBezTo>
                    <a:pt x="4522" y="2444"/>
                    <a:pt x="4771" y="2733"/>
                    <a:pt x="4920" y="3074"/>
                  </a:cubicBezTo>
                  <a:cubicBezTo>
                    <a:pt x="4923" y="3082"/>
                    <a:pt x="4929" y="3088"/>
                    <a:pt x="4933" y="3095"/>
                  </a:cubicBezTo>
                  <a:cubicBezTo>
                    <a:pt x="4786" y="3219"/>
                    <a:pt x="4690" y="3401"/>
                    <a:pt x="4688" y="3606"/>
                  </a:cubicBezTo>
                  <a:cubicBezTo>
                    <a:pt x="4687" y="3729"/>
                    <a:pt x="4721" y="3844"/>
                    <a:pt x="4778" y="3944"/>
                  </a:cubicBezTo>
                  <a:cubicBezTo>
                    <a:pt x="4610" y="4021"/>
                    <a:pt x="4451" y="4182"/>
                    <a:pt x="4427" y="4454"/>
                  </a:cubicBezTo>
                  <a:cubicBezTo>
                    <a:pt x="4366" y="5321"/>
                    <a:pt x="4366" y="5321"/>
                    <a:pt x="4366" y="5321"/>
                  </a:cubicBezTo>
                  <a:cubicBezTo>
                    <a:pt x="4327" y="5327"/>
                    <a:pt x="4289" y="5339"/>
                    <a:pt x="4255" y="5362"/>
                  </a:cubicBezTo>
                  <a:cubicBezTo>
                    <a:pt x="3945" y="5572"/>
                    <a:pt x="3583" y="5684"/>
                    <a:pt x="3209" y="5684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2" name="Google Shape;842;p17"/>
            <p:cNvSpPr/>
            <p:nvPr/>
          </p:nvSpPr>
          <p:spPr>
            <a:xfrm>
              <a:off x="9200338" y="4701990"/>
              <a:ext cx="1354137" cy="1081088"/>
            </a:xfrm>
            <a:custGeom>
              <a:avLst/>
              <a:gdLst/>
              <a:ahLst/>
              <a:cxnLst/>
              <a:rect l="l" t="t" r="r" b="b"/>
              <a:pathLst>
                <a:path w="5834" h="4622" extrusionOk="0">
                  <a:moveTo>
                    <a:pt x="3891" y="20"/>
                  </a:moveTo>
                  <a:cubicBezTo>
                    <a:pt x="4476" y="273"/>
                    <a:pt x="4938" y="752"/>
                    <a:pt x="5172" y="1347"/>
                  </a:cubicBezTo>
                  <a:cubicBezTo>
                    <a:pt x="5145" y="1343"/>
                    <a:pt x="5119" y="1338"/>
                    <a:pt x="5091" y="1338"/>
                  </a:cubicBezTo>
                  <a:cubicBezTo>
                    <a:pt x="5023" y="1338"/>
                    <a:pt x="4957" y="1353"/>
                    <a:pt x="4894" y="1373"/>
                  </a:cubicBezTo>
                  <a:cubicBezTo>
                    <a:pt x="4698" y="922"/>
                    <a:pt x="4350" y="553"/>
                    <a:pt x="3916" y="328"/>
                  </a:cubicBezTo>
                  <a:cubicBezTo>
                    <a:pt x="3897" y="54"/>
                    <a:pt x="3897" y="54"/>
                    <a:pt x="3897" y="54"/>
                  </a:cubicBezTo>
                  <a:cubicBezTo>
                    <a:pt x="3896" y="42"/>
                    <a:pt x="3893" y="31"/>
                    <a:pt x="3891" y="20"/>
                  </a:cubicBezTo>
                  <a:close/>
                  <a:moveTo>
                    <a:pt x="738" y="1338"/>
                  </a:moveTo>
                  <a:cubicBezTo>
                    <a:pt x="822" y="1339"/>
                    <a:pt x="902" y="1356"/>
                    <a:pt x="977" y="1385"/>
                  </a:cubicBezTo>
                  <a:cubicBezTo>
                    <a:pt x="1179" y="913"/>
                    <a:pt x="1547" y="531"/>
                    <a:pt x="2006" y="306"/>
                  </a:cubicBezTo>
                  <a:cubicBezTo>
                    <a:pt x="2024" y="59"/>
                    <a:pt x="2024" y="59"/>
                    <a:pt x="2024" y="59"/>
                  </a:cubicBezTo>
                  <a:cubicBezTo>
                    <a:pt x="2026" y="38"/>
                    <a:pt x="2030" y="19"/>
                    <a:pt x="2033" y="0"/>
                  </a:cubicBezTo>
                  <a:cubicBezTo>
                    <a:pt x="1428" y="247"/>
                    <a:pt x="948" y="733"/>
                    <a:pt x="708" y="1341"/>
                  </a:cubicBezTo>
                  <a:cubicBezTo>
                    <a:pt x="718" y="1341"/>
                    <a:pt x="728" y="1338"/>
                    <a:pt x="738" y="1338"/>
                  </a:cubicBezTo>
                  <a:close/>
                  <a:moveTo>
                    <a:pt x="4232" y="4221"/>
                  </a:moveTo>
                  <a:cubicBezTo>
                    <a:pt x="4232" y="4127"/>
                    <a:pt x="4232" y="4127"/>
                    <a:pt x="4232" y="4127"/>
                  </a:cubicBezTo>
                  <a:cubicBezTo>
                    <a:pt x="4191" y="4087"/>
                    <a:pt x="4159" y="4039"/>
                    <a:pt x="4135" y="3987"/>
                  </a:cubicBezTo>
                  <a:cubicBezTo>
                    <a:pt x="3794" y="4219"/>
                    <a:pt x="3382" y="4355"/>
                    <a:pt x="2939" y="4355"/>
                  </a:cubicBezTo>
                  <a:cubicBezTo>
                    <a:pt x="2481" y="4355"/>
                    <a:pt x="2058" y="4209"/>
                    <a:pt x="1711" y="3964"/>
                  </a:cubicBezTo>
                  <a:cubicBezTo>
                    <a:pt x="1687" y="4025"/>
                    <a:pt x="1649" y="4081"/>
                    <a:pt x="1602" y="4127"/>
                  </a:cubicBezTo>
                  <a:cubicBezTo>
                    <a:pt x="1602" y="4215"/>
                    <a:pt x="1602" y="4215"/>
                    <a:pt x="1602" y="4215"/>
                  </a:cubicBezTo>
                  <a:cubicBezTo>
                    <a:pt x="1984" y="4472"/>
                    <a:pt x="2444" y="4622"/>
                    <a:pt x="2939" y="4622"/>
                  </a:cubicBezTo>
                  <a:cubicBezTo>
                    <a:pt x="3416" y="4622"/>
                    <a:pt x="3860" y="4481"/>
                    <a:pt x="4234" y="4240"/>
                  </a:cubicBezTo>
                  <a:cubicBezTo>
                    <a:pt x="4234" y="4234"/>
                    <a:pt x="4232" y="4227"/>
                    <a:pt x="4232" y="4221"/>
                  </a:cubicBezTo>
                  <a:close/>
                  <a:moveTo>
                    <a:pt x="740" y="2430"/>
                  </a:moveTo>
                  <a:cubicBezTo>
                    <a:pt x="968" y="2428"/>
                    <a:pt x="1152" y="2242"/>
                    <a:pt x="1150" y="2014"/>
                  </a:cubicBezTo>
                  <a:cubicBezTo>
                    <a:pt x="1148" y="1788"/>
                    <a:pt x="965" y="1606"/>
                    <a:pt x="740" y="1605"/>
                  </a:cubicBezTo>
                  <a:cubicBezTo>
                    <a:pt x="516" y="1606"/>
                    <a:pt x="333" y="1788"/>
                    <a:pt x="331" y="2014"/>
                  </a:cubicBezTo>
                  <a:cubicBezTo>
                    <a:pt x="329" y="2242"/>
                    <a:pt x="513" y="2428"/>
                    <a:pt x="740" y="2430"/>
                  </a:cubicBezTo>
                  <a:close/>
                  <a:moveTo>
                    <a:pt x="1411" y="2877"/>
                  </a:moveTo>
                  <a:cubicBezTo>
                    <a:pt x="1393" y="2671"/>
                    <a:pt x="1245" y="2584"/>
                    <a:pt x="1130" y="2564"/>
                  </a:cubicBezTo>
                  <a:cubicBezTo>
                    <a:pt x="1017" y="2543"/>
                    <a:pt x="825" y="2539"/>
                    <a:pt x="740" y="2539"/>
                  </a:cubicBezTo>
                  <a:cubicBezTo>
                    <a:pt x="656" y="2539"/>
                    <a:pt x="464" y="2543"/>
                    <a:pt x="350" y="2564"/>
                  </a:cubicBezTo>
                  <a:cubicBezTo>
                    <a:pt x="235" y="2584"/>
                    <a:pt x="87" y="2671"/>
                    <a:pt x="70" y="2877"/>
                  </a:cubicBezTo>
                  <a:cubicBezTo>
                    <a:pt x="6" y="3790"/>
                    <a:pt x="6" y="3790"/>
                    <a:pt x="6" y="3790"/>
                  </a:cubicBezTo>
                  <a:cubicBezTo>
                    <a:pt x="0" y="3868"/>
                    <a:pt x="54" y="3961"/>
                    <a:pt x="146" y="3980"/>
                  </a:cubicBezTo>
                  <a:cubicBezTo>
                    <a:pt x="146" y="4221"/>
                    <a:pt x="146" y="4221"/>
                    <a:pt x="146" y="4221"/>
                  </a:cubicBezTo>
                  <a:cubicBezTo>
                    <a:pt x="146" y="4295"/>
                    <a:pt x="206" y="4355"/>
                    <a:pt x="280" y="4355"/>
                  </a:cubicBezTo>
                  <a:cubicBezTo>
                    <a:pt x="1201" y="4355"/>
                    <a:pt x="1201" y="4355"/>
                    <a:pt x="1201" y="4355"/>
                  </a:cubicBezTo>
                  <a:cubicBezTo>
                    <a:pt x="1275" y="4355"/>
                    <a:pt x="1335" y="4295"/>
                    <a:pt x="1335" y="4221"/>
                  </a:cubicBezTo>
                  <a:cubicBezTo>
                    <a:pt x="1335" y="3980"/>
                    <a:pt x="1335" y="3980"/>
                    <a:pt x="1335" y="3980"/>
                  </a:cubicBezTo>
                  <a:cubicBezTo>
                    <a:pt x="1426" y="3961"/>
                    <a:pt x="1481" y="3869"/>
                    <a:pt x="1475" y="3790"/>
                  </a:cubicBezTo>
                  <a:lnTo>
                    <a:pt x="1411" y="2877"/>
                  </a:lnTo>
                  <a:close/>
                  <a:moveTo>
                    <a:pt x="5094" y="2430"/>
                  </a:moveTo>
                  <a:cubicBezTo>
                    <a:pt x="4866" y="2428"/>
                    <a:pt x="4683" y="2242"/>
                    <a:pt x="4685" y="2014"/>
                  </a:cubicBezTo>
                  <a:cubicBezTo>
                    <a:pt x="4687" y="1788"/>
                    <a:pt x="4869" y="1606"/>
                    <a:pt x="5094" y="1605"/>
                  </a:cubicBezTo>
                  <a:cubicBezTo>
                    <a:pt x="5318" y="1606"/>
                    <a:pt x="5501" y="1788"/>
                    <a:pt x="5503" y="2014"/>
                  </a:cubicBezTo>
                  <a:cubicBezTo>
                    <a:pt x="5505" y="2242"/>
                    <a:pt x="5322" y="2428"/>
                    <a:pt x="5094" y="2430"/>
                  </a:cubicBezTo>
                  <a:close/>
                  <a:moveTo>
                    <a:pt x="4423" y="2877"/>
                  </a:moveTo>
                  <a:cubicBezTo>
                    <a:pt x="4441" y="2671"/>
                    <a:pt x="4589" y="2584"/>
                    <a:pt x="4704" y="2564"/>
                  </a:cubicBezTo>
                  <a:cubicBezTo>
                    <a:pt x="4818" y="2543"/>
                    <a:pt x="5009" y="2539"/>
                    <a:pt x="5094" y="2539"/>
                  </a:cubicBezTo>
                  <a:cubicBezTo>
                    <a:pt x="5178" y="2539"/>
                    <a:pt x="5370" y="2543"/>
                    <a:pt x="5484" y="2564"/>
                  </a:cubicBezTo>
                  <a:cubicBezTo>
                    <a:pt x="5599" y="2584"/>
                    <a:pt x="5747" y="2671"/>
                    <a:pt x="5765" y="2877"/>
                  </a:cubicBezTo>
                  <a:cubicBezTo>
                    <a:pt x="5829" y="3790"/>
                    <a:pt x="5829" y="3790"/>
                    <a:pt x="5829" y="3790"/>
                  </a:cubicBezTo>
                  <a:cubicBezTo>
                    <a:pt x="5834" y="3868"/>
                    <a:pt x="5780" y="3961"/>
                    <a:pt x="5689" y="3980"/>
                  </a:cubicBezTo>
                  <a:cubicBezTo>
                    <a:pt x="5689" y="4221"/>
                    <a:pt x="5689" y="4221"/>
                    <a:pt x="5689" y="4221"/>
                  </a:cubicBezTo>
                  <a:cubicBezTo>
                    <a:pt x="5689" y="4295"/>
                    <a:pt x="5628" y="4355"/>
                    <a:pt x="5554" y="4355"/>
                  </a:cubicBezTo>
                  <a:cubicBezTo>
                    <a:pt x="4634" y="4355"/>
                    <a:pt x="4634" y="4355"/>
                    <a:pt x="4634" y="4355"/>
                  </a:cubicBezTo>
                  <a:cubicBezTo>
                    <a:pt x="4559" y="4355"/>
                    <a:pt x="4499" y="4295"/>
                    <a:pt x="4499" y="4221"/>
                  </a:cubicBezTo>
                  <a:cubicBezTo>
                    <a:pt x="4499" y="3980"/>
                    <a:pt x="4499" y="3980"/>
                    <a:pt x="4499" y="3980"/>
                  </a:cubicBezTo>
                  <a:cubicBezTo>
                    <a:pt x="4408" y="3961"/>
                    <a:pt x="4354" y="3869"/>
                    <a:pt x="4359" y="3790"/>
                  </a:cubicBezTo>
                  <a:lnTo>
                    <a:pt x="4423" y="2877"/>
                  </a:lnTo>
                  <a:close/>
                </a:path>
              </a:pathLst>
            </a:custGeom>
            <a:solidFill>
              <a:srgbClr val="6CABCB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3" name="Google Shape;843;p17"/>
            <p:cNvSpPr/>
            <p:nvPr/>
          </p:nvSpPr>
          <p:spPr>
            <a:xfrm>
              <a:off x="9716275" y="4390840"/>
              <a:ext cx="342900" cy="674688"/>
            </a:xfrm>
            <a:custGeom>
              <a:avLst/>
              <a:gdLst/>
              <a:ahLst/>
              <a:cxnLst/>
              <a:rect l="l" t="t" r="r" b="b"/>
              <a:pathLst>
                <a:path w="1481" h="2884" extrusionOk="0">
                  <a:moveTo>
                    <a:pt x="1150" y="409"/>
                  </a:moveTo>
                  <a:cubicBezTo>
                    <a:pt x="1148" y="184"/>
                    <a:pt x="965" y="2"/>
                    <a:pt x="740" y="0"/>
                  </a:cubicBezTo>
                  <a:cubicBezTo>
                    <a:pt x="516" y="2"/>
                    <a:pt x="333" y="184"/>
                    <a:pt x="331" y="409"/>
                  </a:cubicBezTo>
                  <a:cubicBezTo>
                    <a:pt x="329" y="637"/>
                    <a:pt x="513" y="824"/>
                    <a:pt x="740" y="826"/>
                  </a:cubicBezTo>
                  <a:cubicBezTo>
                    <a:pt x="968" y="824"/>
                    <a:pt x="1152" y="637"/>
                    <a:pt x="1150" y="409"/>
                  </a:cubicBezTo>
                  <a:close/>
                  <a:moveTo>
                    <a:pt x="6" y="2319"/>
                  </a:moveTo>
                  <a:cubicBezTo>
                    <a:pt x="0" y="2398"/>
                    <a:pt x="55" y="2490"/>
                    <a:pt x="146" y="2509"/>
                  </a:cubicBezTo>
                  <a:cubicBezTo>
                    <a:pt x="146" y="2750"/>
                    <a:pt x="146" y="2750"/>
                    <a:pt x="146" y="2750"/>
                  </a:cubicBezTo>
                  <a:cubicBezTo>
                    <a:pt x="146" y="2824"/>
                    <a:pt x="206" y="2884"/>
                    <a:pt x="280" y="2884"/>
                  </a:cubicBezTo>
                  <a:cubicBezTo>
                    <a:pt x="1201" y="2884"/>
                    <a:pt x="1201" y="2884"/>
                    <a:pt x="1201" y="2884"/>
                  </a:cubicBezTo>
                  <a:cubicBezTo>
                    <a:pt x="1275" y="2884"/>
                    <a:pt x="1335" y="2824"/>
                    <a:pt x="1335" y="2750"/>
                  </a:cubicBezTo>
                  <a:cubicBezTo>
                    <a:pt x="1335" y="2509"/>
                    <a:pt x="1335" y="2509"/>
                    <a:pt x="1335" y="2509"/>
                  </a:cubicBezTo>
                  <a:cubicBezTo>
                    <a:pt x="1427" y="2490"/>
                    <a:pt x="1481" y="2397"/>
                    <a:pt x="1475" y="2319"/>
                  </a:cubicBezTo>
                  <a:cubicBezTo>
                    <a:pt x="1411" y="1406"/>
                    <a:pt x="1411" y="1406"/>
                    <a:pt x="1411" y="1406"/>
                  </a:cubicBezTo>
                  <a:cubicBezTo>
                    <a:pt x="1393" y="1200"/>
                    <a:pt x="1246" y="1113"/>
                    <a:pt x="1131" y="1093"/>
                  </a:cubicBezTo>
                  <a:cubicBezTo>
                    <a:pt x="1017" y="1072"/>
                    <a:pt x="825" y="1068"/>
                    <a:pt x="740" y="1068"/>
                  </a:cubicBezTo>
                  <a:cubicBezTo>
                    <a:pt x="656" y="1068"/>
                    <a:pt x="464" y="1072"/>
                    <a:pt x="350" y="1093"/>
                  </a:cubicBezTo>
                  <a:cubicBezTo>
                    <a:pt x="235" y="1113"/>
                    <a:pt x="88" y="1200"/>
                    <a:pt x="70" y="1406"/>
                  </a:cubicBezTo>
                  <a:lnTo>
                    <a:pt x="6" y="2319"/>
                  </a:lnTo>
                  <a:close/>
                </a:path>
              </a:pathLst>
            </a:custGeom>
            <a:solidFill>
              <a:srgbClr val="6CABCB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44" name="Google Shape;844;p17"/>
          <p:cNvGrpSpPr/>
          <p:nvPr/>
        </p:nvGrpSpPr>
        <p:grpSpPr>
          <a:xfrm>
            <a:off x="7500159" y="1597782"/>
            <a:ext cx="916148" cy="903796"/>
            <a:chOff x="5056522" y="3270329"/>
            <a:chExt cx="1464319" cy="1463040"/>
          </a:xfrm>
        </p:grpSpPr>
        <p:grpSp>
          <p:nvGrpSpPr>
            <p:cNvPr id="845" name="Google Shape;845;p17"/>
            <p:cNvGrpSpPr/>
            <p:nvPr/>
          </p:nvGrpSpPr>
          <p:grpSpPr>
            <a:xfrm>
              <a:off x="5056522" y="3270329"/>
              <a:ext cx="1464319" cy="1463040"/>
              <a:chOff x="2951800" y="1253152"/>
              <a:chExt cx="1857318" cy="1836742"/>
            </a:xfrm>
          </p:grpSpPr>
          <p:sp>
            <p:nvSpPr>
              <p:cNvPr id="846" name="Google Shape;846;p17"/>
              <p:cNvSpPr/>
              <p:nvPr/>
            </p:nvSpPr>
            <p:spPr>
              <a:xfrm rot="10800000">
                <a:off x="2951800" y="1253152"/>
                <a:ext cx="1855416" cy="1836742"/>
              </a:xfrm>
              <a:prstGeom prst="ellipse">
                <a:avLst/>
              </a:prstGeom>
              <a:gradFill>
                <a:gsLst>
                  <a:gs pos="0">
                    <a:srgbClr val="FFC000">
                      <a:alpha val="60000"/>
                    </a:srgbClr>
                  </a:gs>
                  <a:gs pos="94000">
                    <a:srgbClr val="FFC000">
                      <a:alpha val="0"/>
                    </a:srgbClr>
                  </a:gs>
                  <a:gs pos="100000">
                    <a:srgbClr val="FFC000">
                      <a:alpha val="0"/>
                    </a:srgbClr>
                  </a:gs>
                </a:gsLst>
                <a:lin ang="5400000" scaled="0"/>
              </a:gradFill>
              <a:ln w="12700" cap="flat" cmpd="sng">
                <a:solidFill>
                  <a:schemeClr val="accent4">
                    <a:alpha val="60000"/>
                  </a:scheme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00" tIns="45700" rIns="91400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050"/>
                  <a:buFont typeface="Calibri"/>
                  <a:buNone/>
                </a:pPr>
                <a:endParaRPr sz="105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7" name="Google Shape;847;p17"/>
              <p:cNvSpPr txBox="1"/>
              <p:nvPr/>
            </p:nvSpPr>
            <p:spPr>
              <a:xfrm>
                <a:off x="3071758" y="1474643"/>
                <a:ext cx="1737360" cy="65675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050"/>
                  <a:buFont typeface="Arial"/>
                  <a:buNone/>
                </a:pPr>
                <a:r>
                  <a:rPr lang="en-US" sz="1050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Data</a:t>
                </a:r>
                <a:endParaRPr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050"/>
                  <a:buFont typeface="Arial"/>
                  <a:buNone/>
                </a:pPr>
                <a:r>
                  <a:rPr lang="en-US" sz="1050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Management</a:t>
                </a:r>
                <a:endParaRPr/>
              </a:p>
            </p:txBody>
          </p:sp>
        </p:grpSp>
        <p:grpSp>
          <p:nvGrpSpPr>
            <p:cNvPr id="848" name="Google Shape;848;p17"/>
            <p:cNvGrpSpPr/>
            <p:nvPr/>
          </p:nvGrpSpPr>
          <p:grpSpPr>
            <a:xfrm>
              <a:off x="5514429" y="4026980"/>
              <a:ext cx="640080" cy="571526"/>
              <a:chOff x="3889865" y="2086074"/>
              <a:chExt cx="788862" cy="704374"/>
            </a:xfrm>
          </p:grpSpPr>
          <p:sp>
            <p:nvSpPr>
              <p:cNvPr id="849" name="Google Shape;849;p17"/>
              <p:cNvSpPr/>
              <p:nvPr/>
            </p:nvSpPr>
            <p:spPr>
              <a:xfrm>
                <a:off x="3959268" y="2086074"/>
                <a:ext cx="719459" cy="535352"/>
              </a:xfrm>
              <a:custGeom>
                <a:avLst/>
                <a:gdLst/>
                <a:ahLst/>
                <a:cxnLst/>
                <a:rect l="l" t="t" r="r" b="b"/>
                <a:pathLst>
                  <a:path w="5067" h="3733" extrusionOk="0">
                    <a:moveTo>
                      <a:pt x="1368" y="2605"/>
                    </a:moveTo>
                    <a:cubicBezTo>
                      <a:pt x="1368" y="2758"/>
                      <a:pt x="1245" y="2881"/>
                      <a:pt x="1093" y="2881"/>
                    </a:cubicBezTo>
                    <a:cubicBezTo>
                      <a:pt x="941" y="2881"/>
                      <a:pt x="817" y="2758"/>
                      <a:pt x="817" y="2605"/>
                    </a:cubicBezTo>
                    <a:cubicBezTo>
                      <a:pt x="817" y="2452"/>
                      <a:pt x="941" y="2329"/>
                      <a:pt x="1093" y="2329"/>
                    </a:cubicBezTo>
                    <a:cubicBezTo>
                      <a:pt x="1245" y="2329"/>
                      <a:pt x="1368" y="2452"/>
                      <a:pt x="1368" y="2605"/>
                    </a:cubicBezTo>
                    <a:close/>
                    <a:moveTo>
                      <a:pt x="4382" y="863"/>
                    </a:moveTo>
                    <a:cubicBezTo>
                      <a:pt x="4457" y="863"/>
                      <a:pt x="4518" y="801"/>
                      <a:pt x="4518" y="726"/>
                    </a:cubicBezTo>
                    <a:cubicBezTo>
                      <a:pt x="4518" y="650"/>
                      <a:pt x="4457" y="589"/>
                      <a:pt x="4382" y="589"/>
                    </a:cubicBezTo>
                    <a:cubicBezTo>
                      <a:pt x="4306" y="589"/>
                      <a:pt x="4245" y="650"/>
                      <a:pt x="4245" y="726"/>
                    </a:cubicBezTo>
                    <a:cubicBezTo>
                      <a:pt x="4245" y="801"/>
                      <a:pt x="4306" y="863"/>
                      <a:pt x="4382" y="863"/>
                    </a:cubicBezTo>
                    <a:close/>
                    <a:moveTo>
                      <a:pt x="2802" y="2900"/>
                    </a:moveTo>
                    <a:cubicBezTo>
                      <a:pt x="2726" y="2900"/>
                      <a:pt x="2665" y="2961"/>
                      <a:pt x="2665" y="3037"/>
                    </a:cubicBezTo>
                    <a:cubicBezTo>
                      <a:pt x="2665" y="3112"/>
                      <a:pt x="2726" y="3174"/>
                      <a:pt x="2802" y="3174"/>
                    </a:cubicBezTo>
                    <a:cubicBezTo>
                      <a:pt x="2877" y="3174"/>
                      <a:pt x="2938" y="3112"/>
                      <a:pt x="2938" y="3037"/>
                    </a:cubicBezTo>
                    <a:cubicBezTo>
                      <a:pt x="2938" y="2961"/>
                      <a:pt x="2877" y="2900"/>
                      <a:pt x="2802" y="2900"/>
                    </a:cubicBezTo>
                    <a:close/>
                    <a:moveTo>
                      <a:pt x="2425" y="2408"/>
                    </a:moveTo>
                    <a:cubicBezTo>
                      <a:pt x="2349" y="2408"/>
                      <a:pt x="2288" y="2469"/>
                      <a:pt x="2288" y="2544"/>
                    </a:cubicBezTo>
                    <a:cubicBezTo>
                      <a:pt x="2288" y="2620"/>
                      <a:pt x="2349" y="2681"/>
                      <a:pt x="2425" y="2681"/>
                    </a:cubicBezTo>
                    <a:cubicBezTo>
                      <a:pt x="2500" y="2681"/>
                      <a:pt x="2561" y="2620"/>
                      <a:pt x="2561" y="2544"/>
                    </a:cubicBezTo>
                    <a:cubicBezTo>
                      <a:pt x="2561" y="2469"/>
                      <a:pt x="2500" y="2408"/>
                      <a:pt x="2425" y="2408"/>
                    </a:cubicBezTo>
                    <a:close/>
                    <a:moveTo>
                      <a:pt x="4005" y="1306"/>
                    </a:moveTo>
                    <a:cubicBezTo>
                      <a:pt x="4081" y="1306"/>
                      <a:pt x="4142" y="1245"/>
                      <a:pt x="4142" y="1169"/>
                    </a:cubicBezTo>
                    <a:cubicBezTo>
                      <a:pt x="4142" y="1094"/>
                      <a:pt x="4081" y="1032"/>
                      <a:pt x="4005" y="1032"/>
                    </a:cubicBezTo>
                    <a:cubicBezTo>
                      <a:pt x="3930" y="1032"/>
                      <a:pt x="3869" y="1094"/>
                      <a:pt x="3869" y="1169"/>
                    </a:cubicBezTo>
                    <a:cubicBezTo>
                      <a:pt x="3869" y="1245"/>
                      <a:pt x="3930" y="1306"/>
                      <a:pt x="4005" y="1306"/>
                    </a:cubicBezTo>
                    <a:close/>
                    <a:moveTo>
                      <a:pt x="3397" y="1093"/>
                    </a:moveTo>
                    <a:cubicBezTo>
                      <a:pt x="3549" y="1093"/>
                      <a:pt x="3672" y="969"/>
                      <a:pt x="3672" y="816"/>
                    </a:cubicBezTo>
                    <a:cubicBezTo>
                      <a:pt x="3672" y="664"/>
                      <a:pt x="3549" y="540"/>
                      <a:pt x="3397" y="540"/>
                    </a:cubicBezTo>
                    <a:cubicBezTo>
                      <a:pt x="3245" y="540"/>
                      <a:pt x="3121" y="664"/>
                      <a:pt x="3121" y="816"/>
                    </a:cubicBezTo>
                    <a:cubicBezTo>
                      <a:pt x="3121" y="969"/>
                      <a:pt x="3245" y="1093"/>
                      <a:pt x="3397" y="1093"/>
                    </a:cubicBezTo>
                    <a:close/>
                    <a:moveTo>
                      <a:pt x="5067" y="0"/>
                    </a:moveTo>
                    <a:cubicBezTo>
                      <a:pt x="5067" y="3733"/>
                      <a:pt x="5067" y="3733"/>
                      <a:pt x="5067" y="3733"/>
                    </a:cubicBezTo>
                    <a:cubicBezTo>
                      <a:pt x="0" y="3733"/>
                      <a:pt x="0" y="3733"/>
                      <a:pt x="0" y="3733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5067" y="0"/>
                    </a:lnTo>
                    <a:close/>
                    <a:moveTo>
                      <a:pt x="267" y="1467"/>
                    </a:moveTo>
                    <a:cubicBezTo>
                      <a:pt x="345" y="1430"/>
                      <a:pt x="455" y="1346"/>
                      <a:pt x="582" y="1320"/>
                    </a:cubicBezTo>
                    <a:cubicBezTo>
                      <a:pt x="652" y="1306"/>
                      <a:pt x="821" y="1407"/>
                      <a:pt x="873" y="1397"/>
                    </a:cubicBezTo>
                    <a:cubicBezTo>
                      <a:pt x="1054" y="1364"/>
                      <a:pt x="1104" y="1194"/>
                      <a:pt x="1136" y="1133"/>
                    </a:cubicBezTo>
                    <a:cubicBezTo>
                      <a:pt x="1201" y="952"/>
                      <a:pt x="1201" y="952"/>
                      <a:pt x="1201" y="952"/>
                    </a:cubicBezTo>
                    <a:cubicBezTo>
                      <a:pt x="1044" y="939"/>
                      <a:pt x="1044" y="939"/>
                      <a:pt x="1044" y="939"/>
                    </a:cubicBezTo>
                    <a:cubicBezTo>
                      <a:pt x="995" y="935"/>
                      <a:pt x="566" y="893"/>
                      <a:pt x="468" y="666"/>
                    </a:cubicBezTo>
                    <a:cubicBezTo>
                      <a:pt x="432" y="583"/>
                      <a:pt x="415" y="516"/>
                      <a:pt x="401" y="462"/>
                    </a:cubicBezTo>
                    <a:cubicBezTo>
                      <a:pt x="384" y="394"/>
                      <a:pt x="267" y="267"/>
                      <a:pt x="267" y="267"/>
                    </a:cubicBezTo>
                    <a:lnTo>
                      <a:pt x="267" y="1467"/>
                    </a:lnTo>
                    <a:close/>
                    <a:moveTo>
                      <a:pt x="4800" y="2065"/>
                    </a:moveTo>
                    <a:cubicBezTo>
                      <a:pt x="4711" y="2096"/>
                      <a:pt x="4516" y="2026"/>
                      <a:pt x="4371" y="2093"/>
                    </a:cubicBezTo>
                    <a:cubicBezTo>
                      <a:pt x="4226" y="2139"/>
                      <a:pt x="3963" y="2371"/>
                      <a:pt x="3947" y="2378"/>
                    </a:cubicBezTo>
                    <a:cubicBezTo>
                      <a:pt x="3922" y="2390"/>
                      <a:pt x="3898" y="2402"/>
                      <a:pt x="3875" y="2402"/>
                    </a:cubicBezTo>
                    <a:cubicBezTo>
                      <a:pt x="3854" y="2402"/>
                      <a:pt x="3835" y="2393"/>
                      <a:pt x="3818" y="2375"/>
                    </a:cubicBezTo>
                    <a:cubicBezTo>
                      <a:pt x="3772" y="2326"/>
                      <a:pt x="3744" y="2297"/>
                      <a:pt x="3691" y="2297"/>
                    </a:cubicBezTo>
                    <a:cubicBezTo>
                      <a:pt x="3518" y="2297"/>
                      <a:pt x="3406" y="2339"/>
                      <a:pt x="3358" y="2422"/>
                    </a:cubicBezTo>
                    <a:cubicBezTo>
                      <a:pt x="3295" y="2530"/>
                      <a:pt x="3210" y="2653"/>
                      <a:pt x="3110" y="2653"/>
                    </a:cubicBezTo>
                    <a:cubicBezTo>
                      <a:pt x="3091" y="2653"/>
                      <a:pt x="3071" y="2648"/>
                      <a:pt x="3053" y="2638"/>
                    </a:cubicBezTo>
                    <a:cubicBezTo>
                      <a:pt x="2990" y="2605"/>
                      <a:pt x="2968" y="2560"/>
                      <a:pt x="2960" y="2528"/>
                    </a:cubicBezTo>
                    <a:cubicBezTo>
                      <a:pt x="2956" y="2511"/>
                      <a:pt x="2955" y="2493"/>
                      <a:pt x="2957" y="2476"/>
                    </a:cubicBezTo>
                    <a:cubicBezTo>
                      <a:pt x="2981" y="2254"/>
                      <a:pt x="2981" y="2254"/>
                      <a:pt x="2981" y="2254"/>
                    </a:cubicBezTo>
                    <a:cubicBezTo>
                      <a:pt x="2718" y="2074"/>
                      <a:pt x="2718" y="2074"/>
                      <a:pt x="2718" y="2074"/>
                    </a:cubicBezTo>
                    <a:cubicBezTo>
                      <a:pt x="2648" y="1991"/>
                      <a:pt x="2648" y="1991"/>
                      <a:pt x="2648" y="1991"/>
                    </a:cubicBezTo>
                    <a:cubicBezTo>
                      <a:pt x="2633" y="1972"/>
                      <a:pt x="2611" y="1949"/>
                      <a:pt x="2594" y="1932"/>
                    </a:cubicBezTo>
                    <a:cubicBezTo>
                      <a:pt x="2536" y="1873"/>
                      <a:pt x="2476" y="1811"/>
                      <a:pt x="2476" y="1738"/>
                    </a:cubicBezTo>
                    <a:cubicBezTo>
                      <a:pt x="2476" y="1731"/>
                      <a:pt x="2476" y="1731"/>
                      <a:pt x="2476" y="1731"/>
                    </a:cubicBezTo>
                    <a:cubicBezTo>
                      <a:pt x="2474" y="1716"/>
                      <a:pt x="2474" y="1716"/>
                      <a:pt x="2474" y="1716"/>
                    </a:cubicBezTo>
                    <a:cubicBezTo>
                      <a:pt x="2442" y="1626"/>
                      <a:pt x="2340" y="1592"/>
                      <a:pt x="2292" y="1592"/>
                    </a:cubicBezTo>
                    <a:cubicBezTo>
                      <a:pt x="2169" y="1592"/>
                      <a:pt x="2033" y="1575"/>
                      <a:pt x="1924" y="1543"/>
                    </a:cubicBezTo>
                    <a:cubicBezTo>
                      <a:pt x="1910" y="1538"/>
                      <a:pt x="1896" y="1533"/>
                      <a:pt x="1882" y="1529"/>
                    </a:cubicBezTo>
                    <a:cubicBezTo>
                      <a:pt x="1819" y="1507"/>
                      <a:pt x="1769" y="1479"/>
                      <a:pt x="1742" y="1445"/>
                    </a:cubicBezTo>
                    <a:cubicBezTo>
                      <a:pt x="1704" y="1398"/>
                      <a:pt x="1680" y="1354"/>
                      <a:pt x="1660" y="1319"/>
                    </a:cubicBezTo>
                    <a:cubicBezTo>
                      <a:pt x="1630" y="1265"/>
                      <a:pt x="1606" y="1223"/>
                      <a:pt x="1552" y="1179"/>
                    </a:cubicBezTo>
                    <a:cubicBezTo>
                      <a:pt x="1475" y="1118"/>
                      <a:pt x="1475" y="1118"/>
                      <a:pt x="1475" y="1118"/>
                    </a:cubicBezTo>
                    <a:cubicBezTo>
                      <a:pt x="1416" y="1199"/>
                      <a:pt x="1416" y="1199"/>
                      <a:pt x="1416" y="1199"/>
                    </a:cubicBezTo>
                    <a:cubicBezTo>
                      <a:pt x="1401" y="1219"/>
                      <a:pt x="1382" y="1249"/>
                      <a:pt x="1368" y="1271"/>
                    </a:cubicBezTo>
                    <a:cubicBezTo>
                      <a:pt x="1332" y="1329"/>
                      <a:pt x="1245" y="1437"/>
                      <a:pt x="1197" y="1496"/>
                    </a:cubicBezTo>
                    <a:cubicBezTo>
                      <a:pt x="999" y="1738"/>
                      <a:pt x="875" y="1665"/>
                      <a:pt x="593" y="1623"/>
                    </a:cubicBezTo>
                    <a:cubicBezTo>
                      <a:pt x="471" y="1604"/>
                      <a:pt x="353" y="1741"/>
                      <a:pt x="267" y="1859"/>
                    </a:cubicBezTo>
                    <a:cubicBezTo>
                      <a:pt x="267" y="3467"/>
                      <a:pt x="267" y="3467"/>
                      <a:pt x="267" y="3467"/>
                    </a:cubicBezTo>
                    <a:cubicBezTo>
                      <a:pt x="4800" y="3467"/>
                      <a:pt x="4800" y="3467"/>
                      <a:pt x="4800" y="3467"/>
                    </a:cubicBezTo>
                    <a:lnTo>
                      <a:pt x="4800" y="2065"/>
                    </a:lnTo>
                    <a:close/>
                    <a:moveTo>
                      <a:pt x="4800" y="267"/>
                    </a:moveTo>
                    <a:cubicBezTo>
                      <a:pt x="728" y="267"/>
                      <a:pt x="728" y="267"/>
                      <a:pt x="728" y="267"/>
                    </a:cubicBezTo>
                    <a:cubicBezTo>
                      <a:pt x="751" y="320"/>
                      <a:pt x="768" y="368"/>
                      <a:pt x="780" y="407"/>
                    </a:cubicBezTo>
                    <a:cubicBezTo>
                      <a:pt x="813" y="513"/>
                      <a:pt x="831" y="571"/>
                      <a:pt x="948" y="613"/>
                    </a:cubicBezTo>
                    <a:cubicBezTo>
                      <a:pt x="1072" y="656"/>
                      <a:pt x="1221" y="693"/>
                      <a:pt x="1342" y="723"/>
                    </a:cubicBezTo>
                    <a:cubicBezTo>
                      <a:pt x="1411" y="740"/>
                      <a:pt x="1470" y="755"/>
                      <a:pt x="1510" y="767"/>
                    </a:cubicBezTo>
                    <a:cubicBezTo>
                      <a:pt x="1615" y="799"/>
                      <a:pt x="1724" y="833"/>
                      <a:pt x="1813" y="966"/>
                    </a:cubicBezTo>
                    <a:cubicBezTo>
                      <a:pt x="1897" y="1092"/>
                      <a:pt x="1943" y="1153"/>
                      <a:pt x="2029" y="1198"/>
                    </a:cubicBezTo>
                    <a:cubicBezTo>
                      <a:pt x="2104" y="1238"/>
                      <a:pt x="2158" y="1261"/>
                      <a:pt x="2214" y="1261"/>
                    </a:cubicBezTo>
                    <a:cubicBezTo>
                      <a:pt x="2237" y="1261"/>
                      <a:pt x="2261" y="1257"/>
                      <a:pt x="2284" y="1249"/>
                    </a:cubicBezTo>
                    <a:cubicBezTo>
                      <a:pt x="2338" y="1211"/>
                      <a:pt x="2355" y="1174"/>
                      <a:pt x="2380" y="1112"/>
                    </a:cubicBezTo>
                    <a:cubicBezTo>
                      <a:pt x="2399" y="1065"/>
                      <a:pt x="2414" y="1029"/>
                      <a:pt x="2439" y="1011"/>
                    </a:cubicBezTo>
                    <a:cubicBezTo>
                      <a:pt x="2447" y="1005"/>
                      <a:pt x="2455" y="999"/>
                      <a:pt x="2464" y="992"/>
                    </a:cubicBezTo>
                    <a:cubicBezTo>
                      <a:pt x="2503" y="961"/>
                      <a:pt x="2552" y="922"/>
                      <a:pt x="2609" y="922"/>
                    </a:cubicBezTo>
                    <a:cubicBezTo>
                      <a:pt x="2632" y="922"/>
                      <a:pt x="2654" y="928"/>
                      <a:pt x="2674" y="942"/>
                    </a:cubicBezTo>
                    <a:cubicBezTo>
                      <a:pt x="2735" y="981"/>
                      <a:pt x="2749" y="1051"/>
                      <a:pt x="2760" y="1107"/>
                    </a:cubicBezTo>
                    <a:cubicBezTo>
                      <a:pt x="2764" y="1134"/>
                      <a:pt x="2768" y="1148"/>
                      <a:pt x="2772" y="1160"/>
                    </a:cubicBezTo>
                    <a:cubicBezTo>
                      <a:pt x="2794" y="1197"/>
                      <a:pt x="2794" y="1197"/>
                      <a:pt x="2794" y="1197"/>
                    </a:cubicBezTo>
                    <a:cubicBezTo>
                      <a:pt x="2891" y="1342"/>
                      <a:pt x="2984" y="1505"/>
                      <a:pt x="2941" y="1611"/>
                    </a:cubicBezTo>
                    <a:cubicBezTo>
                      <a:pt x="2918" y="1669"/>
                      <a:pt x="2920" y="1730"/>
                      <a:pt x="2947" y="1771"/>
                    </a:cubicBezTo>
                    <a:cubicBezTo>
                      <a:pt x="2976" y="1815"/>
                      <a:pt x="2976" y="1815"/>
                      <a:pt x="2976" y="1815"/>
                    </a:cubicBezTo>
                    <a:cubicBezTo>
                      <a:pt x="3023" y="1815"/>
                      <a:pt x="3023" y="1815"/>
                      <a:pt x="3023" y="1815"/>
                    </a:cubicBezTo>
                    <a:cubicBezTo>
                      <a:pt x="3023" y="1815"/>
                      <a:pt x="3031" y="1816"/>
                      <a:pt x="3039" y="1816"/>
                    </a:cubicBezTo>
                    <a:cubicBezTo>
                      <a:pt x="3099" y="1810"/>
                      <a:pt x="3145" y="1800"/>
                      <a:pt x="3189" y="1789"/>
                    </a:cubicBezTo>
                    <a:cubicBezTo>
                      <a:pt x="3272" y="1770"/>
                      <a:pt x="3349" y="1752"/>
                      <a:pt x="3412" y="1752"/>
                    </a:cubicBezTo>
                    <a:cubicBezTo>
                      <a:pt x="3476" y="1752"/>
                      <a:pt x="3517" y="1772"/>
                      <a:pt x="3536" y="1812"/>
                    </a:cubicBezTo>
                    <a:cubicBezTo>
                      <a:pt x="3575" y="1896"/>
                      <a:pt x="3608" y="1951"/>
                      <a:pt x="3639" y="1983"/>
                    </a:cubicBezTo>
                    <a:cubicBezTo>
                      <a:pt x="3692" y="2040"/>
                      <a:pt x="3692" y="2040"/>
                      <a:pt x="3692" y="2040"/>
                    </a:cubicBezTo>
                    <a:cubicBezTo>
                      <a:pt x="3757" y="2000"/>
                      <a:pt x="3757" y="2000"/>
                      <a:pt x="3757" y="2000"/>
                    </a:cubicBezTo>
                    <a:cubicBezTo>
                      <a:pt x="3789" y="1980"/>
                      <a:pt x="3840" y="1941"/>
                      <a:pt x="3885" y="1906"/>
                    </a:cubicBezTo>
                    <a:cubicBezTo>
                      <a:pt x="3984" y="1829"/>
                      <a:pt x="4086" y="1749"/>
                      <a:pt x="4168" y="1729"/>
                    </a:cubicBezTo>
                    <a:cubicBezTo>
                      <a:pt x="4199" y="1722"/>
                      <a:pt x="4228" y="1718"/>
                      <a:pt x="4257" y="1718"/>
                    </a:cubicBezTo>
                    <a:cubicBezTo>
                      <a:pt x="4271" y="1718"/>
                      <a:pt x="4731" y="1679"/>
                      <a:pt x="4800" y="1688"/>
                    </a:cubicBezTo>
                    <a:lnTo>
                      <a:pt x="4800" y="267"/>
                    </a:lnTo>
                    <a:close/>
                  </a:path>
                </a:pathLst>
              </a:custGeom>
              <a:solidFill>
                <a:srgbClr val="6CABCB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Calibri"/>
                  <a:buNone/>
                </a:pPr>
                <a:endParaRPr sz="11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0" name="Google Shape;850;p17"/>
              <p:cNvSpPr/>
              <p:nvPr/>
            </p:nvSpPr>
            <p:spPr>
              <a:xfrm>
                <a:off x="3889865" y="2414651"/>
                <a:ext cx="334648" cy="358156"/>
              </a:xfrm>
              <a:prstGeom prst="can">
                <a:avLst>
                  <a:gd name="adj" fmla="val 25000"/>
                </a:avLst>
              </a:prstGeom>
              <a:solidFill>
                <a:srgbClr val="104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000"/>
                  <a:buFont typeface="Calibri"/>
                  <a:buNone/>
                </a:pPr>
                <a:endParaRPr sz="10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851" name="Google Shape;851;p17"/>
              <p:cNvGrpSpPr/>
              <p:nvPr/>
            </p:nvGrpSpPr>
            <p:grpSpPr>
              <a:xfrm>
                <a:off x="3889865" y="2411011"/>
                <a:ext cx="334648" cy="379437"/>
                <a:chOff x="3889865" y="2411011"/>
                <a:chExt cx="334648" cy="379437"/>
              </a:xfrm>
            </p:grpSpPr>
            <p:sp>
              <p:nvSpPr>
                <p:cNvPr id="852" name="Google Shape;852;p17"/>
                <p:cNvSpPr/>
                <p:nvPr/>
              </p:nvSpPr>
              <p:spPr>
                <a:xfrm>
                  <a:off x="3889865" y="2411011"/>
                  <a:ext cx="334648" cy="102793"/>
                </a:xfrm>
                <a:prstGeom prst="ellipse">
                  <a:avLst/>
                </a:prstGeom>
                <a:solidFill>
                  <a:srgbClr val="6CABC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100"/>
                    <a:buFont typeface="Calibri"/>
                    <a:buNone/>
                  </a:pPr>
                  <a:endParaRPr sz="1100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53" name="Google Shape;853;p17"/>
                <p:cNvSpPr/>
                <p:nvPr/>
              </p:nvSpPr>
              <p:spPr>
                <a:xfrm>
                  <a:off x="3889865" y="2611767"/>
                  <a:ext cx="334648" cy="1786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54" h="1244" extrusionOk="0">
                      <a:moveTo>
                        <a:pt x="0" y="0"/>
                      </a:moveTo>
                      <a:cubicBezTo>
                        <a:pt x="0" y="804"/>
                        <a:pt x="0" y="804"/>
                        <a:pt x="0" y="804"/>
                      </a:cubicBezTo>
                      <a:cubicBezTo>
                        <a:pt x="0" y="1001"/>
                        <a:pt x="527" y="1244"/>
                        <a:pt x="1177" y="1244"/>
                      </a:cubicBezTo>
                      <a:cubicBezTo>
                        <a:pt x="1827" y="1244"/>
                        <a:pt x="2354" y="1001"/>
                        <a:pt x="2354" y="804"/>
                      </a:cubicBezTo>
                      <a:cubicBezTo>
                        <a:pt x="2354" y="0"/>
                        <a:pt x="2354" y="0"/>
                        <a:pt x="2354" y="0"/>
                      </a:cubicBezTo>
                      <a:cubicBezTo>
                        <a:pt x="2089" y="173"/>
                        <a:pt x="1609" y="241"/>
                        <a:pt x="1177" y="241"/>
                      </a:cubicBezTo>
                      <a:cubicBezTo>
                        <a:pt x="746" y="241"/>
                        <a:pt x="266" y="173"/>
                        <a:pt x="0" y="0"/>
                      </a:cubicBezTo>
                      <a:close/>
                    </a:path>
                  </a:pathLst>
                </a:custGeom>
                <a:solidFill>
                  <a:srgbClr val="6CABC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100"/>
                    <a:buFont typeface="Calibri"/>
                    <a:buNone/>
                  </a:pPr>
                  <a:endParaRPr sz="1100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54" name="Google Shape;854;p17"/>
                <p:cNvSpPr/>
                <p:nvPr/>
              </p:nvSpPr>
              <p:spPr>
                <a:xfrm>
                  <a:off x="3889865" y="2508974"/>
                  <a:ext cx="334648" cy="1076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54" h="753" extrusionOk="0">
                      <a:moveTo>
                        <a:pt x="2354" y="0"/>
                      </a:moveTo>
                      <a:cubicBezTo>
                        <a:pt x="2089" y="173"/>
                        <a:pt x="1609" y="241"/>
                        <a:pt x="1177" y="241"/>
                      </a:cubicBezTo>
                      <a:cubicBezTo>
                        <a:pt x="745" y="241"/>
                        <a:pt x="265" y="173"/>
                        <a:pt x="0" y="0"/>
                      </a:cubicBezTo>
                      <a:cubicBezTo>
                        <a:pt x="0" y="512"/>
                        <a:pt x="0" y="512"/>
                        <a:pt x="0" y="512"/>
                      </a:cubicBezTo>
                      <a:cubicBezTo>
                        <a:pt x="266" y="685"/>
                        <a:pt x="746" y="753"/>
                        <a:pt x="1177" y="753"/>
                      </a:cubicBezTo>
                      <a:cubicBezTo>
                        <a:pt x="1609" y="753"/>
                        <a:pt x="2089" y="685"/>
                        <a:pt x="2354" y="512"/>
                      </a:cubicBezTo>
                      <a:lnTo>
                        <a:pt x="2354" y="0"/>
                      </a:lnTo>
                      <a:close/>
                    </a:path>
                  </a:pathLst>
                </a:custGeom>
                <a:solidFill>
                  <a:srgbClr val="6CABC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100"/>
                    <a:buFont typeface="Calibri"/>
                    <a:buNone/>
                  </a:pPr>
                  <a:endParaRPr sz="1100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855" name="Google Shape;855;p17"/>
          <p:cNvSpPr/>
          <p:nvPr/>
        </p:nvSpPr>
        <p:spPr>
          <a:xfrm rot="-2971810">
            <a:off x="500027" y="2571825"/>
            <a:ext cx="3110930" cy="2913585"/>
          </a:xfrm>
          <a:prstGeom prst="arc">
            <a:avLst>
              <a:gd name="adj1" fmla="val 16826364"/>
              <a:gd name="adj2" fmla="val 14469639"/>
            </a:avLst>
          </a:prstGeom>
          <a:noFill/>
          <a:ln w="31750" cap="flat" cmpd="sng">
            <a:solidFill>
              <a:srgbClr val="AA8000"/>
            </a:solidFill>
            <a:prstDash val="solid"/>
            <a:round/>
            <a:headEnd type="none" w="sm" len="sm"/>
            <a:tailEnd type="stealth" w="lg" len="lg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99"/>
              <a:buFont typeface="Calibri"/>
              <a:buNone/>
            </a:pPr>
            <a:endParaRPr sz="1799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6" name="Google Shape;856;p17"/>
          <p:cNvSpPr/>
          <p:nvPr/>
        </p:nvSpPr>
        <p:spPr>
          <a:xfrm rot="1026345">
            <a:off x="4207935" y="3692650"/>
            <a:ext cx="2916129" cy="2925369"/>
          </a:xfrm>
          <a:prstGeom prst="arc">
            <a:avLst>
              <a:gd name="adj1" fmla="val 16826364"/>
              <a:gd name="adj2" fmla="val 14469639"/>
            </a:avLst>
          </a:prstGeom>
          <a:noFill/>
          <a:ln w="31750" cap="flat" cmpd="sng">
            <a:solidFill>
              <a:srgbClr val="AA8000"/>
            </a:solidFill>
            <a:prstDash val="solid"/>
            <a:round/>
            <a:headEnd type="none" w="sm" len="sm"/>
            <a:tailEnd type="stealth" w="lg" len="lg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99"/>
              <a:buFont typeface="Calibri"/>
              <a:buNone/>
            </a:pPr>
            <a:endParaRPr sz="1799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7" name="Google Shape;857;p17"/>
          <p:cNvSpPr/>
          <p:nvPr/>
        </p:nvSpPr>
        <p:spPr>
          <a:xfrm rot="-1871985">
            <a:off x="6247645" y="1500380"/>
            <a:ext cx="3081709" cy="2461365"/>
          </a:xfrm>
          <a:prstGeom prst="arc">
            <a:avLst>
              <a:gd name="adj1" fmla="val 16826364"/>
              <a:gd name="adj2" fmla="val 14469639"/>
            </a:avLst>
          </a:prstGeom>
          <a:noFill/>
          <a:ln w="31750" cap="flat" cmpd="sng">
            <a:solidFill>
              <a:srgbClr val="AA8000"/>
            </a:solidFill>
            <a:prstDash val="solid"/>
            <a:round/>
            <a:headEnd type="none" w="sm" len="sm"/>
            <a:tailEnd type="stealth" w="lg" len="lg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99"/>
              <a:buFont typeface="Calibri"/>
              <a:buNone/>
            </a:pPr>
            <a:endParaRPr sz="1799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8" name="Google Shape;858;p17"/>
          <p:cNvSpPr/>
          <p:nvPr/>
        </p:nvSpPr>
        <p:spPr>
          <a:xfrm rot="295054">
            <a:off x="3699554" y="1586934"/>
            <a:ext cx="1952881" cy="1945048"/>
          </a:xfrm>
          <a:prstGeom prst="arc">
            <a:avLst>
              <a:gd name="adj1" fmla="val 16826364"/>
              <a:gd name="adj2" fmla="val 14469639"/>
            </a:avLst>
          </a:prstGeom>
          <a:noFill/>
          <a:ln w="31750" cap="flat" cmpd="sng">
            <a:solidFill>
              <a:srgbClr val="AA8000"/>
            </a:solidFill>
            <a:prstDash val="solid"/>
            <a:round/>
            <a:headEnd type="none" w="sm" len="sm"/>
            <a:tailEnd type="stealth" w="lg" len="lg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99"/>
              <a:buFont typeface="Calibri"/>
              <a:buNone/>
            </a:pPr>
            <a:endParaRPr sz="1799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9" name="Google Shape;859;p17"/>
          <p:cNvSpPr/>
          <p:nvPr/>
        </p:nvSpPr>
        <p:spPr>
          <a:xfrm rot="295054">
            <a:off x="9443155" y="2967092"/>
            <a:ext cx="1952881" cy="1945048"/>
          </a:xfrm>
          <a:prstGeom prst="arc">
            <a:avLst>
              <a:gd name="adj1" fmla="val 16826364"/>
              <a:gd name="adj2" fmla="val 14469639"/>
            </a:avLst>
          </a:prstGeom>
          <a:noFill/>
          <a:ln w="31750" cap="flat" cmpd="sng">
            <a:solidFill>
              <a:srgbClr val="AA8000"/>
            </a:solidFill>
            <a:prstDash val="solid"/>
            <a:round/>
            <a:headEnd type="none" w="sm" len="sm"/>
            <a:tailEnd type="stealth" w="lg" len="lg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99"/>
              <a:buFont typeface="Calibri"/>
              <a:buNone/>
            </a:pPr>
            <a:endParaRPr sz="1799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0" name="Google Shape;860;p17"/>
          <p:cNvSpPr/>
          <p:nvPr/>
        </p:nvSpPr>
        <p:spPr>
          <a:xfrm rot="295054">
            <a:off x="7580414" y="4371876"/>
            <a:ext cx="1952881" cy="1945048"/>
          </a:xfrm>
          <a:prstGeom prst="arc">
            <a:avLst>
              <a:gd name="adj1" fmla="val 16826364"/>
              <a:gd name="adj2" fmla="val 14469639"/>
            </a:avLst>
          </a:prstGeom>
          <a:noFill/>
          <a:ln w="31750" cap="flat" cmpd="sng">
            <a:solidFill>
              <a:srgbClr val="AA8000"/>
            </a:solidFill>
            <a:prstDash val="solid"/>
            <a:round/>
            <a:headEnd type="none" w="sm" len="sm"/>
            <a:tailEnd type="stealth" w="lg" len="lg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99"/>
              <a:buFont typeface="Calibri"/>
              <a:buNone/>
            </a:pPr>
            <a:endParaRPr sz="1799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61" name="Google Shape;861;p17"/>
          <p:cNvGrpSpPr/>
          <p:nvPr/>
        </p:nvGrpSpPr>
        <p:grpSpPr>
          <a:xfrm>
            <a:off x="7825081" y="4637464"/>
            <a:ext cx="1461440" cy="1463040"/>
            <a:chOff x="7165364" y="2424610"/>
            <a:chExt cx="1461440" cy="1463040"/>
          </a:xfrm>
        </p:grpSpPr>
        <p:grpSp>
          <p:nvGrpSpPr>
            <p:cNvPr id="862" name="Google Shape;862;p17"/>
            <p:cNvGrpSpPr/>
            <p:nvPr/>
          </p:nvGrpSpPr>
          <p:grpSpPr>
            <a:xfrm>
              <a:off x="7165364" y="2424610"/>
              <a:ext cx="1461440" cy="1463040"/>
              <a:chOff x="7165364" y="2424610"/>
              <a:chExt cx="1461440" cy="1463040"/>
            </a:xfrm>
          </p:grpSpPr>
          <p:sp>
            <p:nvSpPr>
              <p:cNvPr id="863" name="Google Shape;863;p17"/>
              <p:cNvSpPr/>
              <p:nvPr/>
            </p:nvSpPr>
            <p:spPr>
              <a:xfrm rot="10800000">
                <a:off x="7165364" y="2424610"/>
                <a:ext cx="1461440" cy="1463040"/>
              </a:xfrm>
              <a:prstGeom prst="ellipse">
                <a:avLst/>
              </a:prstGeom>
              <a:gradFill>
                <a:gsLst>
                  <a:gs pos="0">
                    <a:srgbClr val="FFC000">
                      <a:alpha val="60000"/>
                    </a:srgbClr>
                  </a:gs>
                  <a:gs pos="94000">
                    <a:srgbClr val="FFC000">
                      <a:alpha val="0"/>
                    </a:srgbClr>
                  </a:gs>
                  <a:gs pos="100000">
                    <a:srgbClr val="FFC000">
                      <a:alpha val="0"/>
                    </a:srgbClr>
                  </a:gs>
                </a:gsLst>
                <a:lin ang="5400000" scaled="0"/>
              </a:gradFill>
              <a:ln w="12700" cap="flat" cmpd="sng">
                <a:solidFill>
                  <a:schemeClr val="accent4">
                    <a:alpha val="60000"/>
                  </a:scheme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00" tIns="45700" rIns="91400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500"/>
                  <a:buFont typeface="Calibri"/>
                  <a:buNone/>
                </a:pPr>
                <a:endParaRPr sz="15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4" name="Google Shape;864;p17"/>
              <p:cNvSpPr txBox="1"/>
              <p:nvPr/>
            </p:nvSpPr>
            <p:spPr>
              <a:xfrm>
                <a:off x="7211213" y="2647389"/>
                <a:ext cx="1369742" cy="4615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0" marR="0" lvl="0" indent="0" algn="ctr" rtl="0">
                  <a:lnSpc>
                    <a:spcPct val="11243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600"/>
                  <a:buFont typeface="Arial"/>
                  <a:buNone/>
                </a:pPr>
                <a:r>
                  <a:rPr lang="en-US" sz="1600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Mapping &amp; Visualization</a:t>
                </a:r>
                <a:endParaRPr/>
              </a:p>
            </p:txBody>
          </p:sp>
        </p:grpSp>
        <p:pic>
          <p:nvPicPr>
            <p:cNvPr id="865" name="Google Shape;865;p17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7596482" y="3151208"/>
              <a:ext cx="703119" cy="64008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8"/>
          <p:cNvSpPr txBox="1">
            <a:spLocks noGrp="1"/>
          </p:cNvSpPr>
          <p:nvPr>
            <p:ph type="title"/>
          </p:nvPr>
        </p:nvSpPr>
        <p:spPr>
          <a:xfrm>
            <a:off x="1769244" y="437524"/>
            <a:ext cx="1082649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US"/>
              <a:t>Comunicando la Solución a los Clientes</a:t>
            </a:r>
            <a:endParaRPr/>
          </a:p>
        </p:txBody>
      </p:sp>
      <p:sp>
        <p:nvSpPr>
          <p:cNvPr id="872" name="Google Shape;872;p18"/>
          <p:cNvSpPr txBox="1">
            <a:spLocks noGrp="1"/>
          </p:cNvSpPr>
          <p:nvPr>
            <p:ph type="body" idx="1"/>
          </p:nvPr>
        </p:nvSpPr>
        <p:spPr>
          <a:xfrm>
            <a:off x="1769244" y="852208"/>
            <a:ext cx="10826496" cy="313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>
                <a:solidFill>
                  <a:schemeClr val="dk1"/>
                </a:solidFill>
              </a:rPr>
              <a:t>Los Patrones son un Marco de Trabajo</a:t>
            </a:r>
            <a:endParaRPr/>
          </a:p>
        </p:txBody>
      </p:sp>
      <p:pic>
        <p:nvPicPr>
          <p:cNvPr id="873" name="Google Shape;873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2241" y="1683736"/>
            <a:ext cx="9987517" cy="3943989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g30e16656e7f_1_0"/>
          <p:cNvSpPr txBox="1">
            <a:spLocks noGrp="1"/>
          </p:cNvSpPr>
          <p:nvPr>
            <p:ph type="title"/>
          </p:nvPr>
        </p:nvSpPr>
        <p:spPr>
          <a:xfrm>
            <a:off x="1769244" y="437524"/>
            <a:ext cx="10826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US"/>
              <a:t>Comunicando la Solución a los Clientes</a:t>
            </a:r>
            <a:endParaRPr/>
          </a:p>
        </p:txBody>
      </p:sp>
      <p:sp>
        <p:nvSpPr>
          <p:cNvPr id="880" name="Google Shape;880;g30e16656e7f_1_0"/>
          <p:cNvSpPr txBox="1">
            <a:spLocks noGrp="1"/>
          </p:cNvSpPr>
          <p:nvPr>
            <p:ph type="body" idx="1"/>
          </p:nvPr>
        </p:nvSpPr>
        <p:spPr>
          <a:xfrm>
            <a:off x="1769244" y="852208"/>
            <a:ext cx="10826400" cy="3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>
                <a:solidFill>
                  <a:schemeClr val="dk1"/>
                </a:solidFill>
              </a:rPr>
              <a:t>Los Patrones son un Marco de Trabajo</a:t>
            </a:r>
            <a:endParaRPr/>
          </a:p>
        </p:txBody>
      </p:sp>
      <p:pic>
        <p:nvPicPr>
          <p:cNvPr id="881" name="Google Shape;881;g30e16656e7f_1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3275" y="1271483"/>
            <a:ext cx="11449347" cy="5386891"/>
          </a:xfrm>
          <a:prstGeom prst="rect">
            <a:avLst/>
          </a:prstGeom>
          <a:noFill/>
          <a:ln>
            <a:noFill/>
          </a:ln>
        </p:spPr>
      </p:pic>
      <p:sp>
        <p:nvSpPr>
          <p:cNvPr id="882" name="Google Shape;882;g30e16656e7f_1_0"/>
          <p:cNvSpPr txBox="1"/>
          <p:nvPr/>
        </p:nvSpPr>
        <p:spPr>
          <a:xfrm>
            <a:off x="332275" y="2392325"/>
            <a:ext cx="1986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1200"/>
              <a:buFont typeface="Roboto"/>
              <a:buChar char="●"/>
            </a:pPr>
            <a:r>
              <a:rPr lang="en-US" sz="1200">
                <a:solidFill>
                  <a:srgbClr val="21252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Responsabilidad</a:t>
            </a:r>
            <a:endParaRPr sz="1200">
              <a:solidFill>
                <a:srgbClr val="212529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3" name="Google Shape;883;g30e16656e7f_1_0"/>
          <p:cNvSpPr txBox="1"/>
          <p:nvPr/>
        </p:nvSpPr>
        <p:spPr>
          <a:xfrm>
            <a:off x="253275" y="3061200"/>
            <a:ext cx="3000000" cy="7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1200"/>
              <a:buFont typeface="Roboto"/>
              <a:buChar char="●"/>
            </a:pPr>
            <a:r>
              <a:rPr lang="en-US" sz="1200">
                <a:solidFill>
                  <a:srgbClr val="21252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Sustentabilidad e innovación</a:t>
            </a:r>
            <a:endParaRPr sz="1200">
              <a:solidFill>
                <a:srgbClr val="212529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200">
              <a:solidFill>
                <a:srgbClr val="212529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4" name="Google Shape;884;g30e16656e7f_1_0"/>
          <p:cNvSpPr txBox="1"/>
          <p:nvPr/>
        </p:nvSpPr>
        <p:spPr>
          <a:xfrm>
            <a:off x="443025" y="3858800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1200"/>
              <a:buFont typeface="Roboto"/>
              <a:buChar char="●"/>
            </a:pPr>
            <a:r>
              <a:rPr lang="en-US" sz="1200">
                <a:solidFill>
                  <a:srgbClr val="21252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Transparencia</a:t>
            </a:r>
            <a:endParaRPr sz="1200">
              <a:solidFill>
                <a:srgbClr val="212529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5" name="Google Shape;885;g30e16656e7f_1_0"/>
          <p:cNvSpPr/>
          <p:nvPr/>
        </p:nvSpPr>
        <p:spPr>
          <a:xfrm>
            <a:off x="6184738" y="2392325"/>
            <a:ext cx="352200" cy="369300"/>
          </a:xfrm>
          <a:prstGeom prst="ellipse">
            <a:avLst/>
          </a:prstGeom>
          <a:solidFill>
            <a:srgbClr val="178DC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6" name="Google Shape;886;g30e16656e7f_1_0"/>
          <p:cNvSpPr/>
          <p:nvPr/>
        </p:nvSpPr>
        <p:spPr>
          <a:xfrm>
            <a:off x="4262000" y="2392325"/>
            <a:ext cx="352200" cy="369300"/>
          </a:xfrm>
          <a:prstGeom prst="ellipse">
            <a:avLst/>
          </a:prstGeom>
          <a:solidFill>
            <a:srgbClr val="30AA4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7" name="Google Shape;887;g30e16656e7f_1_0"/>
          <p:cNvSpPr/>
          <p:nvPr/>
        </p:nvSpPr>
        <p:spPr>
          <a:xfrm>
            <a:off x="7146125" y="2392325"/>
            <a:ext cx="352200" cy="369300"/>
          </a:xfrm>
          <a:prstGeom prst="ellipse">
            <a:avLst/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8" name="Google Shape;888;g30e16656e7f_1_0"/>
          <p:cNvSpPr/>
          <p:nvPr/>
        </p:nvSpPr>
        <p:spPr>
          <a:xfrm>
            <a:off x="8107500" y="2392325"/>
            <a:ext cx="352200" cy="369300"/>
          </a:xfrm>
          <a:prstGeom prst="ellipse">
            <a:avLst/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9" name="Google Shape;889;g30e16656e7f_1_0"/>
          <p:cNvSpPr/>
          <p:nvPr/>
        </p:nvSpPr>
        <p:spPr>
          <a:xfrm>
            <a:off x="11008300" y="2392325"/>
            <a:ext cx="352200" cy="369300"/>
          </a:xfrm>
          <a:prstGeom prst="ellipse">
            <a:avLst/>
          </a:prstGeom>
          <a:solidFill>
            <a:srgbClr val="178DC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0" name="Google Shape;890;g30e16656e7f_1_0"/>
          <p:cNvSpPr/>
          <p:nvPr/>
        </p:nvSpPr>
        <p:spPr>
          <a:xfrm>
            <a:off x="3283938" y="2392325"/>
            <a:ext cx="352200" cy="369300"/>
          </a:xfrm>
          <a:prstGeom prst="ellipse">
            <a:avLst/>
          </a:prstGeom>
          <a:solidFill>
            <a:srgbClr val="178DC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1" name="Google Shape;891;g30e16656e7f_1_0"/>
          <p:cNvSpPr/>
          <p:nvPr/>
        </p:nvSpPr>
        <p:spPr>
          <a:xfrm>
            <a:off x="5215025" y="2392325"/>
            <a:ext cx="352200" cy="369300"/>
          </a:xfrm>
          <a:prstGeom prst="ellipse">
            <a:avLst/>
          </a:prstGeom>
          <a:solidFill>
            <a:srgbClr val="178DC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2" name="Google Shape;892;g30e16656e7f_1_0"/>
          <p:cNvSpPr/>
          <p:nvPr/>
        </p:nvSpPr>
        <p:spPr>
          <a:xfrm>
            <a:off x="9077200" y="2392325"/>
            <a:ext cx="352200" cy="369300"/>
          </a:xfrm>
          <a:prstGeom prst="ellipse">
            <a:avLst/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g30e16656e7f_1_0"/>
          <p:cNvSpPr/>
          <p:nvPr/>
        </p:nvSpPr>
        <p:spPr>
          <a:xfrm>
            <a:off x="10042750" y="2392325"/>
            <a:ext cx="352200" cy="369300"/>
          </a:xfrm>
          <a:prstGeom prst="ellipse">
            <a:avLst/>
          </a:prstGeom>
          <a:solidFill>
            <a:srgbClr val="178DC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4" name="Google Shape;894;g30e16656e7f_1_0"/>
          <p:cNvSpPr/>
          <p:nvPr/>
        </p:nvSpPr>
        <p:spPr>
          <a:xfrm>
            <a:off x="6184750" y="3244350"/>
            <a:ext cx="352200" cy="369300"/>
          </a:xfrm>
          <a:prstGeom prst="ellipse">
            <a:avLst/>
          </a:prstGeom>
          <a:solidFill>
            <a:srgbClr val="178DC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5" name="Google Shape;895;g30e16656e7f_1_0"/>
          <p:cNvSpPr/>
          <p:nvPr/>
        </p:nvSpPr>
        <p:spPr>
          <a:xfrm>
            <a:off x="7146125" y="3244350"/>
            <a:ext cx="352200" cy="369300"/>
          </a:xfrm>
          <a:prstGeom prst="ellipse">
            <a:avLst/>
          </a:prstGeom>
          <a:solidFill>
            <a:srgbClr val="178DC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6" name="Google Shape;896;g30e16656e7f_1_0"/>
          <p:cNvSpPr/>
          <p:nvPr/>
        </p:nvSpPr>
        <p:spPr>
          <a:xfrm>
            <a:off x="4262000" y="3184075"/>
            <a:ext cx="352200" cy="369300"/>
          </a:xfrm>
          <a:prstGeom prst="ellipse">
            <a:avLst/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7" name="Google Shape;897;g30e16656e7f_1_0"/>
          <p:cNvSpPr/>
          <p:nvPr/>
        </p:nvSpPr>
        <p:spPr>
          <a:xfrm>
            <a:off x="3283950" y="3125563"/>
            <a:ext cx="352200" cy="369300"/>
          </a:xfrm>
          <a:prstGeom prst="ellipse">
            <a:avLst/>
          </a:prstGeom>
          <a:solidFill>
            <a:srgbClr val="178DC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8" name="Google Shape;898;g30e16656e7f_1_0"/>
          <p:cNvSpPr/>
          <p:nvPr/>
        </p:nvSpPr>
        <p:spPr>
          <a:xfrm>
            <a:off x="5223375" y="3184063"/>
            <a:ext cx="352200" cy="369300"/>
          </a:xfrm>
          <a:prstGeom prst="ellipse">
            <a:avLst/>
          </a:prstGeom>
          <a:solidFill>
            <a:srgbClr val="178DC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9" name="Google Shape;899;g30e16656e7f_1_0"/>
          <p:cNvSpPr/>
          <p:nvPr/>
        </p:nvSpPr>
        <p:spPr>
          <a:xfrm>
            <a:off x="8107500" y="3244338"/>
            <a:ext cx="352200" cy="369300"/>
          </a:xfrm>
          <a:prstGeom prst="ellipse">
            <a:avLst/>
          </a:prstGeom>
          <a:solidFill>
            <a:srgbClr val="178DC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g30e16656e7f_1_0"/>
          <p:cNvSpPr/>
          <p:nvPr/>
        </p:nvSpPr>
        <p:spPr>
          <a:xfrm>
            <a:off x="9068875" y="3244338"/>
            <a:ext cx="352200" cy="369300"/>
          </a:xfrm>
          <a:prstGeom prst="ellipse">
            <a:avLst/>
          </a:prstGeom>
          <a:solidFill>
            <a:srgbClr val="178DC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1" name="Google Shape;901;g30e16656e7f_1_0"/>
          <p:cNvSpPr/>
          <p:nvPr/>
        </p:nvSpPr>
        <p:spPr>
          <a:xfrm>
            <a:off x="10095475" y="3244338"/>
            <a:ext cx="352200" cy="369300"/>
          </a:xfrm>
          <a:prstGeom prst="ellipse">
            <a:avLst/>
          </a:prstGeom>
          <a:solidFill>
            <a:srgbClr val="178DC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2" name="Google Shape;902;g30e16656e7f_1_0"/>
          <p:cNvSpPr/>
          <p:nvPr/>
        </p:nvSpPr>
        <p:spPr>
          <a:xfrm>
            <a:off x="10991625" y="3244338"/>
            <a:ext cx="352200" cy="369300"/>
          </a:xfrm>
          <a:prstGeom prst="ellipse">
            <a:avLst/>
          </a:prstGeom>
          <a:solidFill>
            <a:srgbClr val="178DC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3" name="Google Shape;903;g30e16656e7f_1_0"/>
          <p:cNvSpPr/>
          <p:nvPr/>
        </p:nvSpPr>
        <p:spPr>
          <a:xfrm>
            <a:off x="11008300" y="3858800"/>
            <a:ext cx="352200" cy="369300"/>
          </a:xfrm>
          <a:prstGeom prst="ellipse">
            <a:avLst/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4" name="Google Shape;904;g30e16656e7f_1_0"/>
          <p:cNvSpPr/>
          <p:nvPr/>
        </p:nvSpPr>
        <p:spPr>
          <a:xfrm>
            <a:off x="4323050" y="3858800"/>
            <a:ext cx="352200" cy="369300"/>
          </a:xfrm>
          <a:prstGeom prst="ellipse">
            <a:avLst/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5" name="Google Shape;905;g30e16656e7f_1_0"/>
          <p:cNvSpPr/>
          <p:nvPr/>
        </p:nvSpPr>
        <p:spPr>
          <a:xfrm>
            <a:off x="3283950" y="3858825"/>
            <a:ext cx="352200" cy="369300"/>
          </a:xfrm>
          <a:prstGeom prst="ellipse">
            <a:avLst/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6" name="Google Shape;906;g30e16656e7f_1_0"/>
          <p:cNvSpPr/>
          <p:nvPr/>
        </p:nvSpPr>
        <p:spPr>
          <a:xfrm>
            <a:off x="5284425" y="3858813"/>
            <a:ext cx="352200" cy="369300"/>
          </a:xfrm>
          <a:prstGeom prst="ellipse">
            <a:avLst/>
          </a:prstGeom>
          <a:solidFill>
            <a:srgbClr val="178DC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7" name="Google Shape;907;g30e16656e7f_1_0"/>
          <p:cNvSpPr/>
          <p:nvPr/>
        </p:nvSpPr>
        <p:spPr>
          <a:xfrm>
            <a:off x="6245800" y="3858813"/>
            <a:ext cx="352200" cy="369300"/>
          </a:xfrm>
          <a:prstGeom prst="ellipse">
            <a:avLst/>
          </a:prstGeom>
          <a:solidFill>
            <a:srgbClr val="178DC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8" name="Google Shape;908;g30e16656e7f_1_0"/>
          <p:cNvSpPr/>
          <p:nvPr/>
        </p:nvSpPr>
        <p:spPr>
          <a:xfrm>
            <a:off x="7146125" y="3858813"/>
            <a:ext cx="352200" cy="369300"/>
          </a:xfrm>
          <a:prstGeom prst="ellipse">
            <a:avLst/>
          </a:prstGeom>
          <a:solidFill>
            <a:srgbClr val="178DC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9" name="Google Shape;909;g30e16656e7f_1_0"/>
          <p:cNvSpPr/>
          <p:nvPr/>
        </p:nvSpPr>
        <p:spPr>
          <a:xfrm>
            <a:off x="8146363" y="3858788"/>
            <a:ext cx="352200" cy="369300"/>
          </a:xfrm>
          <a:prstGeom prst="ellipse">
            <a:avLst/>
          </a:prstGeom>
          <a:solidFill>
            <a:srgbClr val="178DC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0" name="Google Shape;910;g30e16656e7f_1_0"/>
          <p:cNvSpPr/>
          <p:nvPr/>
        </p:nvSpPr>
        <p:spPr>
          <a:xfrm>
            <a:off x="9077200" y="3858813"/>
            <a:ext cx="352200" cy="369300"/>
          </a:xfrm>
          <a:prstGeom prst="ellipse">
            <a:avLst/>
          </a:prstGeom>
          <a:solidFill>
            <a:srgbClr val="178DC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1" name="Google Shape;911;g30e16656e7f_1_0"/>
          <p:cNvSpPr/>
          <p:nvPr/>
        </p:nvSpPr>
        <p:spPr>
          <a:xfrm>
            <a:off x="10095475" y="3858813"/>
            <a:ext cx="352200" cy="369300"/>
          </a:xfrm>
          <a:prstGeom prst="ellipse">
            <a:avLst/>
          </a:prstGeom>
          <a:solidFill>
            <a:srgbClr val="178DC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"/>
          <p:cNvSpPr/>
          <p:nvPr/>
        </p:nvSpPr>
        <p:spPr>
          <a:xfrm>
            <a:off x="4771189" y="1087629"/>
            <a:ext cx="326256" cy="215289"/>
          </a:xfrm>
          <a:custGeom>
            <a:avLst/>
            <a:gdLst/>
            <a:ahLst/>
            <a:cxnLst/>
            <a:rect l="l" t="t" r="r" b="b"/>
            <a:pathLst>
              <a:path w="2564" h="1628" extrusionOk="0">
                <a:moveTo>
                  <a:pt x="1391" y="0"/>
                </a:moveTo>
                <a:lnTo>
                  <a:pt x="1450" y="4"/>
                </a:lnTo>
                <a:lnTo>
                  <a:pt x="1508" y="15"/>
                </a:lnTo>
                <a:lnTo>
                  <a:pt x="1564" y="31"/>
                </a:lnTo>
                <a:lnTo>
                  <a:pt x="1617" y="53"/>
                </a:lnTo>
                <a:lnTo>
                  <a:pt x="1666" y="81"/>
                </a:lnTo>
                <a:lnTo>
                  <a:pt x="1711" y="114"/>
                </a:lnTo>
                <a:lnTo>
                  <a:pt x="1754" y="151"/>
                </a:lnTo>
                <a:lnTo>
                  <a:pt x="1791" y="194"/>
                </a:lnTo>
                <a:lnTo>
                  <a:pt x="1824" y="240"/>
                </a:lnTo>
                <a:lnTo>
                  <a:pt x="1851" y="289"/>
                </a:lnTo>
                <a:lnTo>
                  <a:pt x="1873" y="342"/>
                </a:lnTo>
                <a:lnTo>
                  <a:pt x="1890" y="398"/>
                </a:lnTo>
                <a:lnTo>
                  <a:pt x="1910" y="397"/>
                </a:lnTo>
                <a:lnTo>
                  <a:pt x="1963" y="400"/>
                </a:lnTo>
                <a:lnTo>
                  <a:pt x="2014" y="410"/>
                </a:lnTo>
                <a:lnTo>
                  <a:pt x="2063" y="426"/>
                </a:lnTo>
                <a:lnTo>
                  <a:pt x="2109" y="446"/>
                </a:lnTo>
                <a:lnTo>
                  <a:pt x="2153" y="473"/>
                </a:lnTo>
                <a:lnTo>
                  <a:pt x="2191" y="504"/>
                </a:lnTo>
                <a:lnTo>
                  <a:pt x="2228" y="540"/>
                </a:lnTo>
                <a:lnTo>
                  <a:pt x="2258" y="579"/>
                </a:lnTo>
                <a:lnTo>
                  <a:pt x="2284" y="622"/>
                </a:lnTo>
                <a:lnTo>
                  <a:pt x="2306" y="669"/>
                </a:lnTo>
                <a:lnTo>
                  <a:pt x="2321" y="717"/>
                </a:lnTo>
                <a:lnTo>
                  <a:pt x="2330" y="768"/>
                </a:lnTo>
                <a:lnTo>
                  <a:pt x="2334" y="821"/>
                </a:lnTo>
                <a:lnTo>
                  <a:pt x="2330" y="874"/>
                </a:lnTo>
                <a:lnTo>
                  <a:pt x="2321" y="924"/>
                </a:lnTo>
                <a:lnTo>
                  <a:pt x="2367" y="943"/>
                </a:lnTo>
                <a:lnTo>
                  <a:pt x="2409" y="969"/>
                </a:lnTo>
                <a:lnTo>
                  <a:pt x="2446" y="999"/>
                </a:lnTo>
                <a:lnTo>
                  <a:pt x="2480" y="1035"/>
                </a:lnTo>
                <a:lnTo>
                  <a:pt x="2509" y="1074"/>
                </a:lnTo>
                <a:lnTo>
                  <a:pt x="2532" y="1117"/>
                </a:lnTo>
                <a:lnTo>
                  <a:pt x="2549" y="1165"/>
                </a:lnTo>
                <a:lnTo>
                  <a:pt x="2560" y="1214"/>
                </a:lnTo>
                <a:lnTo>
                  <a:pt x="2564" y="1265"/>
                </a:lnTo>
                <a:lnTo>
                  <a:pt x="2561" y="1315"/>
                </a:lnTo>
                <a:lnTo>
                  <a:pt x="2552" y="1362"/>
                </a:lnTo>
                <a:lnTo>
                  <a:pt x="2536" y="1406"/>
                </a:lnTo>
                <a:lnTo>
                  <a:pt x="2515" y="1448"/>
                </a:lnTo>
                <a:lnTo>
                  <a:pt x="2489" y="1486"/>
                </a:lnTo>
                <a:lnTo>
                  <a:pt x="2458" y="1521"/>
                </a:lnTo>
                <a:lnTo>
                  <a:pt x="2423" y="1552"/>
                </a:lnTo>
                <a:lnTo>
                  <a:pt x="2385" y="1578"/>
                </a:lnTo>
                <a:lnTo>
                  <a:pt x="2344" y="1599"/>
                </a:lnTo>
                <a:lnTo>
                  <a:pt x="2299" y="1614"/>
                </a:lnTo>
                <a:lnTo>
                  <a:pt x="2252" y="1624"/>
                </a:lnTo>
                <a:lnTo>
                  <a:pt x="2203" y="1628"/>
                </a:lnTo>
                <a:lnTo>
                  <a:pt x="494" y="1628"/>
                </a:lnTo>
                <a:lnTo>
                  <a:pt x="436" y="1624"/>
                </a:lnTo>
                <a:lnTo>
                  <a:pt x="380" y="1614"/>
                </a:lnTo>
                <a:lnTo>
                  <a:pt x="327" y="1599"/>
                </a:lnTo>
                <a:lnTo>
                  <a:pt x="276" y="1577"/>
                </a:lnTo>
                <a:lnTo>
                  <a:pt x="229" y="1550"/>
                </a:lnTo>
                <a:lnTo>
                  <a:pt x="185" y="1519"/>
                </a:lnTo>
                <a:lnTo>
                  <a:pt x="144" y="1483"/>
                </a:lnTo>
                <a:lnTo>
                  <a:pt x="108" y="1443"/>
                </a:lnTo>
                <a:lnTo>
                  <a:pt x="77" y="1398"/>
                </a:lnTo>
                <a:lnTo>
                  <a:pt x="50" y="1351"/>
                </a:lnTo>
                <a:lnTo>
                  <a:pt x="28" y="1300"/>
                </a:lnTo>
                <a:lnTo>
                  <a:pt x="12" y="1247"/>
                </a:lnTo>
                <a:lnTo>
                  <a:pt x="3" y="1191"/>
                </a:lnTo>
                <a:lnTo>
                  <a:pt x="0" y="1133"/>
                </a:lnTo>
                <a:lnTo>
                  <a:pt x="4" y="1075"/>
                </a:lnTo>
                <a:lnTo>
                  <a:pt x="14" y="1018"/>
                </a:lnTo>
                <a:lnTo>
                  <a:pt x="29" y="964"/>
                </a:lnTo>
                <a:lnTo>
                  <a:pt x="52" y="913"/>
                </a:lnTo>
                <a:lnTo>
                  <a:pt x="79" y="865"/>
                </a:lnTo>
                <a:lnTo>
                  <a:pt x="112" y="820"/>
                </a:lnTo>
                <a:lnTo>
                  <a:pt x="149" y="779"/>
                </a:lnTo>
                <a:lnTo>
                  <a:pt x="191" y="744"/>
                </a:lnTo>
                <a:lnTo>
                  <a:pt x="236" y="712"/>
                </a:lnTo>
                <a:lnTo>
                  <a:pt x="286" y="686"/>
                </a:lnTo>
                <a:lnTo>
                  <a:pt x="338" y="665"/>
                </a:lnTo>
                <a:lnTo>
                  <a:pt x="392" y="650"/>
                </a:lnTo>
                <a:lnTo>
                  <a:pt x="390" y="608"/>
                </a:lnTo>
                <a:lnTo>
                  <a:pt x="393" y="555"/>
                </a:lnTo>
                <a:lnTo>
                  <a:pt x="403" y="504"/>
                </a:lnTo>
                <a:lnTo>
                  <a:pt x="419" y="456"/>
                </a:lnTo>
                <a:lnTo>
                  <a:pt x="439" y="410"/>
                </a:lnTo>
                <a:lnTo>
                  <a:pt x="466" y="367"/>
                </a:lnTo>
                <a:lnTo>
                  <a:pt x="496" y="328"/>
                </a:lnTo>
                <a:lnTo>
                  <a:pt x="531" y="293"/>
                </a:lnTo>
                <a:lnTo>
                  <a:pt x="571" y="261"/>
                </a:lnTo>
                <a:lnTo>
                  <a:pt x="613" y="236"/>
                </a:lnTo>
                <a:lnTo>
                  <a:pt x="659" y="214"/>
                </a:lnTo>
                <a:lnTo>
                  <a:pt x="708" y="199"/>
                </a:lnTo>
                <a:lnTo>
                  <a:pt x="758" y="190"/>
                </a:lnTo>
                <a:lnTo>
                  <a:pt x="812" y="186"/>
                </a:lnTo>
                <a:lnTo>
                  <a:pt x="867" y="190"/>
                </a:lnTo>
                <a:lnTo>
                  <a:pt x="920" y="201"/>
                </a:lnTo>
                <a:lnTo>
                  <a:pt x="971" y="218"/>
                </a:lnTo>
                <a:lnTo>
                  <a:pt x="1005" y="176"/>
                </a:lnTo>
                <a:lnTo>
                  <a:pt x="1043" y="138"/>
                </a:lnTo>
                <a:lnTo>
                  <a:pt x="1084" y="103"/>
                </a:lnTo>
                <a:lnTo>
                  <a:pt x="1127" y="73"/>
                </a:lnTo>
                <a:lnTo>
                  <a:pt x="1176" y="47"/>
                </a:lnTo>
                <a:lnTo>
                  <a:pt x="1225" y="28"/>
                </a:lnTo>
                <a:lnTo>
                  <a:pt x="1278" y="12"/>
                </a:lnTo>
                <a:lnTo>
                  <a:pt x="1334" y="4"/>
                </a:lnTo>
                <a:lnTo>
                  <a:pt x="1391" y="0"/>
                </a:lnTo>
                <a:close/>
              </a:path>
            </a:pathLst>
          </a:cu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p2"/>
          <p:cNvSpPr txBox="1"/>
          <p:nvPr/>
        </p:nvSpPr>
        <p:spPr>
          <a:xfrm>
            <a:off x="4788536" y="227784"/>
            <a:ext cx="2984823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¿Qué es un SIG?</a:t>
            </a: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97" name="Google Shape;197;p2"/>
          <p:cNvGrpSpPr/>
          <p:nvPr/>
        </p:nvGrpSpPr>
        <p:grpSpPr>
          <a:xfrm>
            <a:off x="5699616" y="2884488"/>
            <a:ext cx="875234" cy="675139"/>
            <a:chOff x="3803389" y="3622449"/>
            <a:chExt cx="875234" cy="675139"/>
          </a:xfrm>
        </p:grpSpPr>
        <p:sp>
          <p:nvSpPr>
            <p:cNvPr id="198" name="Google Shape;198;p2"/>
            <p:cNvSpPr/>
            <p:nvPr/>
          </p:nvSpPr>
          <p:spPr>
            <a:xfrm>
              <a:off x="4061682" y="3622449"/>
              <a:ext cx="513295" cy="390264"/>
            </a:xfrm>
            <a:custGeom>
              <a:avLst/>
              <a:gdLst/>
              <a:ahLst/>
              <a:cxnLst/>
              <a:rect l="l" t="t" r="r" b="b"/>
              <a:pathLst>
                <a:path w="1561" h="1182" extrusionOk="0">
                  <a:moveTo>
                    <a:pt x="342" y="1033"/>
                  </a:moveTo>
                  <a:lnTo>
                    <a:pt x="1173" y="1033"/>
                  </a:lnTo>
                  <a:lnTo>
                    <a:pt x="1173" y="1107"/>
                  </a:lnTo>
                  <a:lnTo>
                    <a:pt x="1176" y="1182"/>
                  </a:lnTo>
                  <a:lnTo>
                    <a:pt x="342" y="1182"/>
                  </a:lnTo>
                  <a:lnTo>
                    <a:pt x="342" y="1033"/>
                  </a:lnTo>
                  <a:close/>
                  <a:moveTo>
                    <a:pt x="861" y="888"/>
                  </a:moveTo>
                  <a:lnTo>
                    <a:pt x="876" y="892"/>
                  </a:lnTo>
                  <a:lnTo>
                    <a:pt x="890" y="900"/>
                  </a:lnTo>
                  <a:lnTo>
                    <a:pt x="898" y="914"/>
                  </a:lnTo>
                  <a:lnTo>
                    <a:pt x="902" y="929"/>
                  </a:lnTo>
                  <a:lnTo>
                    <a:pt x="898" y="945"/>
                  </a:lnTo>
                  <a:lnTo>
                    <a:pt x="890" y="958"/>
                  </a:lnTo>
                  <a:lnTo>
                    <a:pt x="876" y="967"/>
                  </a:lnTo>
                  <a:lnTo>
                    <a:pt x="861" y="970"/>
                  </a:lnTo>
                  <a:lnTo>
                    <a:pt x="845" y="967"/>
                  </a:lnTo>
                  <a:lnTo>
                    <a:pt x="832" y="958"/>
                  </a:lnTo>
                  <a:lnTo>
                    <a:pt x="823" y="945"/>
                  </a:lnTo>
                  <a:lnTo>
                    <a:pt x="820" y="929"/>
                  </a:lnTo>
                  <a:lnTo>
                    <a:pt x="823" y="914"/>
                  </a:lnTo>
                  <a:lnTo>
                    <a:pt x="832" y="900"/>
                  </a:lnTo>
                  <a:lnTo>
                    <a:pt x="845" y="892"/>
                  </a:lnTo>
                  <a:lnTo>
                    <a:pt x="861" y="888"/>
                  </a:lnTo>
                  <a:close/>
                  <a:moveTo>
                    <a:pt x="747" y="741"/>
                  </a:moveTo>
                  <a:lnTo>
                    <a:pt x="763" y="744"/>
                  </a:lnTo>
                  <a:lnTo>
                    <a:pt x="776" y="753"/>
                  </a:lnTo>
                  <a:lnTo>
                    <a:pt x="785" y="766"/>
                  </a:lnTo>
                  <a:lnTo>
                    <a:pt x="788" y="782"/>
                  </a:lnTo>
                  <a:lnTo>
                    <a:pt x="785" y="798"/>
                  </a:lnTo>
                  <a:lnTo>
                    <a:pt x="776" y="811"/>
                  </a:lnTo>
                  <a:lnTo>
                    <a:pt x="763" y="819"/>
                  </a:lnTo>
                  <a:lnTo>
                    <a:pt x="747" y="823"/>
                  </a:lnTo>
                  <a:lnTo>
                    <a:pt x="731" y="819"/>
                  </a:lnTo>
                  <a:lnTo>
                    <a:pt x="718" y="811"/>
                  </a:lnTo>
                  <a:lnTo>
                    <a:pt x="710" y="798"/>
                  </a:lnTo>
                  <a:lnTo>
                    <a:pt x="706" y="782"/>
                  </a:lnTo>
                  <a:lnTo>
                    <a:pt x="710" y="766"/>
                  </a:lnTo>
                  <a:lnTo>
                    <a:pt x="718" y="753"/>
                  </a:lnTo>
                  <a:lnTo>
                    <a:pt x="731" y="744"/>
                  </a:lnTo>
                  <a:lnTo>
                    <a:pt x="747" y="741"/>
                  </a:lnTo>
                  <a:close/>
                  <a:moveTo>
                    <a:pt x="1222" y="327"/>
                  </a:moveTo>
                  <a:lnTo>
                    <a:pt x="1239" y="331"/>
                  </a:lnTo>
                  <a:lnTo>
                    <a:pt x="1251" y="339"/>
                  </a:lnTo>
                  <a:lnTo>
                    <a:pt x="1261" y="353"/>
                  </a:lnTo>
                  <a:lnTo>
                    <a:pt x="1263" y="368"/>
                  </a:lnTo>
                  <a:lnTo>
                    <a:pt x="1261" y="385"/>
                  </a:lnTo>
                  <a:lnTo>
                    <a:pt x="1251" y="397"/>
                  </a:lnTo>
                  <a:lnTo>
                    <a:pt x="1239" y="407"/>
                  </a:lnTo>
                  <a:lnTo>
                    <a:pt x="1222" y="409"/>
                  </a:lnTo>
                  <a:lnTo>
                    <a:pt x="1206" y="407"/>
                  </a:lnTo>
                  <a:lnTo>
                    <a:pt x="1193" y="397"/>
                  </a:lnTo>
                  <a:lnTo>
                    <a:pt x="1185" y="385"/>
                  </a:lnTo>
                  <a:lnTo>
                    <a:pt x="1181" y="368"/>
                  </a:lnTo>
                  <a:lnTo>
                    <a:pt x="1185" y="353"/>
                  </a:lnTo>
                  <a:lnTo>
                    <a:pt x="1193" y="339"/>
                  </a:lnTo>
                  <a:lnTo>
                    <a:pt x="1206" y="331"/>
                  </a:lnTo>
                  <a:lnTo>
                    <a:pt x="1222" y="327"/>
                  </a:lnTo>
                  <a:close/>
                  <a:moveTo>
                    <a:pt x="1336" y="194"/>
                  </a:moveTo>
                  <a:lnTo>
                    <a:pt x="1352" y="198"/>
                  </a:lnTo>
                  <a:lnTo>
                    <a:pt x="1365" y="206"/>
                  </a:lnTo>
                  <a:lnTo>
                    <a:pt x="1373" y="220"/>
                  </a:lnTo>
                  <a:lnTo>
                    <a:pt x="1377" y="235"/>
                  </a:lnTo>
                  <a:lnTo>
                    <a:pt x="1373" y="252"/>
                  </a:lnTo>
                  <a:lnTo>
                    <a:pt x="1365" y="264"/>
                  </a:lnTo>
                  <a:lnTo>
                    <a:pt x="1352" y="274"/>
                  </a:lnTo>
                  <a:lnTo>
                    <a:pt x="1336" y="276"/>
                  </a:lnTo>
                  <a:lnTo>
                    <a:pt x="1320" y="274"/>
                  </a:lnTo>
                  <a:lnTo>
                    <a:pt x="1307" y="264"/>
                  </a:lnTo>
                  <a:lnTo>
                    <a:pt x="1298" y="252"/>
                  </a:lnTo>
                  <a:lnTo>
                    <a:pt x="1295" y="235"/>
                  </a:lnTo>
                  <a:lnTo>
                    <a:pt x="1298" y="220"/>
                  </a:lnTo>
                  <a:lnTo>
                    <a:pt x="1307" y="206"/>
                  </a:lnTo>
                  <a:lnTo>
                    <a:pt x="1320" y="198"/>
                  </a:lnTo>
                  <a:lnTo>
                    <a:pt x="1336" y="194"/>
                  </a:lnTo>
                  <a:close/>
                  <a:moveTo>
                    <a:pt x="1040" y="180"/>
                  </a:moveTo>
                  <a:lnTo>
                    <a:pt x="1061" y="183"/>
                  </a:lnTo>
                  <a:lnTo>
                    <a:pt x="1082" y="192"/>
                  </a:lnTo>
                  <a:lnTo>
                    <a:pt x="1098" y="204"/>
                  </a:lnTo>
                  <a:lnTo>
                    <a:pt x="1111" y="221"/>
                  </a:lnTo>
                  <a:lnTo>
                    <a:pt x="1119" y="241"/>
                  </a:lnTo>
                  <a:lnTo>
                    <a:pt x="1123" y="263"/>
                  </a:lnTo>
                  <a:lnTo>
                    <a:pt x="1119" y="285"/>
                  </a:lnTo>
                  <a:lnTo>
                    <a:pt x="1111" y="304"/>
                  </a:lnTo>
                  <a:lnTo>
                    <a:pt x="1098" y="321"/>
                  </a:lnTo>
                  <a:lnTo>
                    <a:pt x="1082" y="334"/>
                  </a:lnTo>
                  <a:lnTo>
                    <a:pt x="1061" y="343"/>
                  </a:lnTo>
                  <a:lnTo>
                    <a:pt x="1040" y="345"/>
                  </a:lnTo>
                  <a:lnTo>
                    <a:pt x="1018" y="343"/>
                  </a:lnTo>
                  <a:lnTo>
                    <a:pt x="997" y="334"/>
                  </a:lnTo>
                  <a:lnTo>
                    <a:pt x="980" y="321"/>
                  </a:lnTo>
                  <a:lnTo>
                    <a:pt x="968" y="304"/>
                  </a:lnTo>
                  <a:lnTo>
                    <a:pt x="960" y="285"/>
                  </a:lnTo>
                  <a:lnTo>
                    <a:pt x="956" y="263"/>
                  </a:lnTo>
                  <a:lnTo>
                    <a:pt x="960" y="241"/>
                  </a:lnTo>
                  <a:lnTo>
                    <a:pt x="968" y="221"/>
                  </a:lnTo>
                  <a:lnTo>
                    <a:pt x="980" y="204"/>
                  </a:lnTo>
                  <a:lnTo>
                    <a:pt x="997" y="192"/>
                  </a:lnTo>
                  <a:lnTo>
                    <a:pt x="1018" y="183"/>
                  </a:lnTo>
                  <a:lnTo>
                    <a:pt x="1040" y="180"/>
                  </a:lnTo>
                  <a:close/>
                  <a:moveTo>
                    <a:pt x="0" y="0"/>
                  </a:moveTo>
                  <a:lnTo>
                    <a:pt x="1561" y="0"/>
                  </a:lnTo>
                  <a:lnTo>
                    <a:pt x="1561" y="264"/>
                  </a:lnTo>
                  <a:lnTo>
                    <a:pt x="1527" y="269"/>
                  </a:lnTo>
                  <a:lnTo>
                    <a:pt x="1493" y="279"/>
                  </a:lnTo>
                  <a:lnTo>
                    <a:pt x="1463" y="292"/>
                  </a:lnTo>
                  <a:lnTo>
                    <a:pt x="1463" y="97"/>
                  </a:lnTo>
                  <a:lnTo>
                    <a:pt x="237" y="97"/>
                  </a:lnTo>
                  <a:lnTo>
                    <a:pt x="245" y="120"/>
                  </a:lnTo>
                  <a:lnTo>
                    <a:pt x="253" y="140"/>
                  </a:lnTo>
                  <a:lnTo>
                    <a:pt x="259" y="158"/>
                  </a:lnTo>
                  <a:lnTo>
                    <a:pt x="265" y="171"/>
                  </a:lnTo>
                  <a:lnTo>
                    <a:pt x="273" y="183"/>
                  </a:lnTo>
                  <a:lnTo>
                    <a:pt x="285" y="193"/>
                  </a:lnTo>
                  <a:lnTo>
                    <a:pt x="303" y="201"/>
                  </a:lnTo>
                  <a:lnTo>
                    <a:pt x="342" y="215"/>
                  </a:lnTo>
                  <a:lnTo>
                    <a:pt x="383" y="226"/>
                  </a:lnTo>
                  <a:lnTo>
                    <a:pt x="422" y="235"/>
                  </a:lnTo>
                  <a:lnTo>
                    <a:pt x="450" y="243"/>
                  </a:lnTo>
                  <a:lnTo>
                    <a:pt x="471" y="247"/>
                  </a:lnTo>
                  <a:lnTo>
                    <a:pt x="491" y="255"/>
                  </a:lnTo>
                  <a:lnTo>
                    <a:pt x="510" y="262"/>
                  </a:lnTo>
                  <a:lnTo>
                    <a:pt x="528" y="273"/>
                  </a:lnTo>
                  <a:lnTo>
                    <a:pt x="546" y="287"/>
                  </a:lnTo>
                  <a:lnTo>
                    <a:pt x="563" y="308"/>
                  </a:lnTo>
                  <a:lnTo>
                    <a:pt x="577" y="328"/>
                  </a:lnTo>
                  <a:lnTo>
                    <a:pt x="590" y="345"/>
                  </a:lnTo>
                  <a:lnTo>
                    <a:pt x="602" y="357"/>
                  </a:lnTo>
                  <a:lnTo>
                    <a:pt x="614" y="368"/>
                  </a:lnTo>
                  <a:lnTo>
                    <a:pt x="629" y="378"/>
                  </a:lnTo>
                  <a:lnTo>
                    <a:pt x="649" y="388"/>
                  </a:lnTo>
                  <a:lnTo>
                    <a:pt x="667" y="394"/>
                  </a:lnTo>
                  <a:lnTo>
                    <a:pt x="684" y="396"/>
                  </a:lnTo>
                  <a:lnTo>
                    <a:pt x="705" y="393"/>
                  </a:lnTo>
                  <a:lnTo>
                    <a:pt x="718" y="382"/>
                  </a:lnTo>
                  <a:lnTo>
                    <a:pt x="726" y="368"/>
                  </a:lnTo>
                  <a:lnTo>
                    <a:pt x="734" y="351"/>
                  </a:lnTo>
                  <a:lnTo>
                    <a:pt x="740" y="339"/>
                  </a:lnTo>
                  <a:lnTo>
                    <a:pt x="745" y="328"/>
                  </a:lnTo>
                  <a:lnTo>
                    <a:pt x="752" y="321"/>
                  </a:lnTo>
                  <a:lnTo>
                    <a:pt x="755" y="319"/>
                  </a:lnTo>
                  <a:lnTo>
                    <a:pt x="759" y="315"/>
                  </a:lnTo>
                  <a:lnTo>
                    <a:pt x="771" y="305"/>
                  </a:lnTo>
                  <a:lnTo>
                    <a:pt x="786" y="298"/>
                  </a:lnTo>
                  <a:lnTo>
                    <a:pt x="803" y="295"/>
                  </a:lnTo>
                  <a:lnTo>
                    <a:pt x="812" y="296"/>
                  </a:lnTo>
                  <a:lnTo>
                    <a:pt x="822" y="301"/>
                  </a:lnTo>
                  <a:lnTo>
                    <a:pt x="833" y="310"/>
                  </a:lnTo>
                  <a:lnTo>
                    <a:pt x="840" y="324"/>
                  </a:lnTo>
                  <a:lnTo>
                    <a:pt x="845" y="337"/>
                  </a:lnTo>
                  <a:lnTo>
                    <a:pt x="847" y="350"/>
                  </a:lnTo>
                  <a:lnTo>
                    <a:pt x="849" y="355"/>
                  </a:lnTo>
                  <a:lnTo>
                    <a:pt x="850" y="360"/>
                  </a:lnTo>
                  <a:lnTo>
                    <a:pt x="851" y="363"/>
                  </a:lnTo>
                  <a:lnTo>
                    <a:pt x="852" y="366"/>
                  </a:lnTo>
                  <a:lnTo>
                    <a:pt x="858" y="377"/>
                  </a:lnTo>
                  <a:lnTo>
                    <a:pt x="873" y="400"/>
                  </a:lnTo>
                  <a:lnTo>
                    <a:pt x="886" y="422"/>
                  </a:lnTo>
                  <a:lnTo>
                    <a:pt x="896" y="443"/>
                  </a:lnTo>
                  <a:lnTo>
                    <a:pt x="903" y="465"/>
                  </a:lnTo>
                  <a:lnTo>
                    <a:pt x="905" y="484"/>
                  </a:lnTo>
                  <a:lnTo>
                    <a:pt x="903" y="501"/>
                  </a:lnTo>
                  <a:lnTo>
                    <a:pt x="898" y="519"/>
                  </a:lnTo>
                  <a:lnTo>
                    <a:pt x="898" y="535"/>
                  </a:lnTo>
                  <a:lnTo>
                    <a:pt x="904" y="550"/>
                  </a:lnTo>
                  <a:lnTo>
                    <a:pt x="913" y="563"/>
                  </a:lnTo>
                  <a:lnTo>
                    <a:pt x="927" y="563"/>
                  </a:lnTo>
                  <a:lnTo>
                    <a:pt x="928" y="563"/>
                  </a:lnTo>
                  <a:lnTo>
                    <a:pt x="930" y="563"/>
                  </a:lnTo>
                  <a:lnTo>
                    <a:pt x="932" y="563"/>
                  </a:lnTo>
                  <a:lnTo>
                    <a:pt x="956" y="559"/>
                  </a:lnTo>
                  <a:lnTo>
                    <a:pt x="977" y="555"/>
                  </a:lnTo>
                  <a:lnTo>
                    <a:pt x="1001" y="550"/>
                  </a:lnTo>
                  <a:lnTo>
                    <a:pt x="1024" y="546"/>
                  </a:lnTo>
                  <a:lnTo>
                    <a:pt x="1044" y="544"/>
                  </a:lnTo>
                  <a:lnTo>
                    <a:pt x="1061" y="546"/>
                  </a:lnTo>
                  <a:lnTo>
                    <a:pt x="1073" y="552"/>
                  </a:lnTo>
                  <a:lnTo>
                    <a:pt x="1082" y="562"/>
                  </a:lnTo>
                  <a:lnTo>
                    <a:pt x="1093" y="585"/>
                  </a:lnTo>
                  <a:lnTo>
                    <a:pt x="1103" y="602"/>
                  </a:lnTo>
                  <a:lnTo>
                    <a:pt x="1112" y="613"/>
                  </a:lnTo>
                  <a:lnTo>
                    <a:pt x="1128" y="631"/>
                  </a:lnTo>
                  <a:lnTo>
                    <a:pt x="1148" y="619"/>
                  </a:lnTo>
                  <a:lnTo>
                    <a:pt x="1159" y="610"/>
                  </a:lnTo>
                  <a:lnTo>
                    <a:pt x="1173" y="600"/>
                  </a:lnTo>
                  <a:lnTo>
                    <a:pt x="1186" y="590"/>
                  </a:lnTo>
                  <a:lnTo>
                    <a:pt x="1209" y="573"/>
                  </a:lnTo>
                  <a:lnTo>
                    <a:pt x="1231" y="557"/>
                  </a:lnTo>
                  <a:lnTo>
                    <a:pt x="1252" y="545"/>
                  </a:lnTo>
                  <a:lnTo>
                    <a:pt x="1272" y="536"/>
                  </a:lnTo>
                  <a:lnTo>
                    <a:pt x="1298" y="534"/>
                  </a:lnTo>
                  <a:lnTo>
                    <a:pt x="1304" y="534"/>
                  </a:lnTo>
                  <a:lnTo>
                    <a:pt x="1312" y="535"/>
                  </a:lnTo>
                  <a:lnTo>
                    <a:pt x="1310" y="539"/>
                  </a:lnTo>
                  <a:lnTo>
                    <a:pt x="1314" y="576"/>
                  </a:lnTo>
                  <a:lnTo>
                    <a:pt x="1321" y="611"/>
                  </a:lnTo>
                  <a:lnTo>
                    <a:pt x="1333" y="646"/>
                  </a:lnTo>
                  <a:lnTo>
                    <a:pt x="1301" y="659"/>
                  </a:lnTo>
                  <a:lnTo>
                    <a:pt x="1272" y="677"/>
                  </a:lnTo>
                  <a:lnTo>
                    <a:pt x="1246" y="700"/>
                  </a:lnTo>
                  <a:lnTo>
                    <a:pt x="1225" y="725"/>
                  </a:lnTo>
                  <a:lnTo>
                    <a:pt x="1216" y="727"/>
                  </a:lnTo>
                  <a:lnTo>
                    <a:pt x="1210" y="730"/>
                  </a:lnTo>
                  <a:lnTo>
                    <a:pt x="1205" y="732"/>
                  </a:lnTo>
                  <a:lnTo>
                    <a:pt x="1194" y="737"/>
                  </a:lnTo>
                  <a:lnTo>
                    <a:pt x="1184" y="738"/>
                  </a:lnTo>
                  <a:lnTo>
                    <a:pt x="1177" y="738"/>
                  </a:lnTo>
                  <a:lnTo>
                    <a:pt x="1171" y="735"/>
                  </a:lnTo>
                  <a:lnTo>
                    <a:pt x="1167" y="731"/>
                  </a:lnTo>
                  <a:lnTo>
                    <a:pt x="1157" y="721"/>
                  </a:lnTo>
                  <a:lnTo>
                    <a:pt x="1148" y="714"/>
                  </a:lnTo>
                  <a:lnTo>
                    <a:pt x="1139" y="709"/>
                  </a:lnTo>
                  <a:lnTo>
                    <a:pt x="1128" y="707"/>
                  </a:lnTo>
                  <a:lnTo>
                    <a:pt x="1099" y="709"/>
                  </a:lnTo>
                  <a:lnTo>
                    <a:pt x="1075" y="713"/>
                  </a:lnTo>
                  <a:lnTo>
                    <a:pt x="1054" y="721"/>
                  </a:lnTo>
                  <a:lnTo>
                    <a:pt x="1038" y="731"/>
                  </a:lnTo>
                  <a:lnTo>
                    <a:pt x="1028" y="746"/>
                  </a:lnTo>
                  <a:lnTo>
                    <a:pt x="1018" y="761"/>
                  </a:lnTo>
                  <a:lnTo>
                    <a:pt x="1007" y="777"/>
                  </a:lnTo>
                  <a:lnTo>
                    <a:pt x="995" y="792"/>
                  </a:lnTo>
                  <a:lnTo>
                    <a:pt x="982" y="804"/>
                  </a:lnTo>
                  <a:lnTo>
                    <a:pt x="968" y="811"/>
                  </a:lnTo>
                  <a:lnTo>
                    <a:pt x="954" y="814"/>
                  </a:lnTo>
                  <a:lnTo>
                    <a:pt x="948" y="813"/>
                  </a:lnTo>
                  <a:lnTo>
                    <a:pt x="942" y="812"/>
                  </a:lnTo>
                  <a:lnTo>
                    <a:pt x="936" y="810"/>
                  </a:lnTo>
                  <a:lnTo>
                    <a:pt x="924" y="801"/>
                  </a:lnTo>
                  <a:lnTo>
                    <a:pt x="916" y="793"/>
                  </a:lnTo>
                  <a:lnTo>
                    <a:pt x="911" y="784"/>
                  </a:lnTo>
                  <a:lnTo>
                    <a:pt x="908" y="777"/>
                  </a:lnTo>
                  <a:lnTo>
                    <a:pt x="907" y="769"/>
                  </a:lnTo>
                  <a:lnTo>
                    <a:pt x="907" y="761"/>
                  </a:lnTo>
                  <a:lnTo>
                    <a:pt x="914" y="695"/>
                  </a:lnTo>
                  <a:lnTo>
                    <a:pt x="835" y="640"/>
                  </a:lnTo>
                  <a:lnTo>
                    <a:pt x="815" y="615"/>
                  </a:lnTo>
                  <a:lnTo>
                    <a:pt x="809" y="610"/>
                  </a:lnTo>
                  <a:lnTo>
                    <a:pt x="804" y="604"/>
                  </a:lnTo>
                  <a:lnTo>
                    <a:pt x="798" y="598"/>
                  </a:lnTo>
                  <a:lnTo>
                    <a:pt x="786" y="585"/>
                  </a:lnTo>
                  <a:lnTo>
                    <a:pt x="774" y="570"/>
                  </a:lnTo>
                  <a:lnTo>
                    <a:pt x="766" y="556"/>
                  </a:lnTo>
                  <a:lnTo>
                    <a:pt x="763" y="540"/>
                  </a:lnTo>
                  <a:lnTo>
                    <a:pt x="763" y="538"/>
                  </a:lnTo>
                  <a:lnTo>
                    <a:pt x="762" y="533"/>
                  </a:lnTo>
                  <a:lnTo>
                    <a:pt x="754" y="519"/>
                  </a:lnTo>
                  <a:lnTo>
                    <a:pt x="742" y="509"/>
                  </a:lnTo>
                  <a:lnTo>
                    <a:pt x="730" y="501"/>
                  </a:lnTo>
                  <a:lnTo>
                    <a:pt x="718" y="496"/>
                  </a:lnTo>
                  <a:lnTo>
                    <a:pt x="707" y="495"/>
                  </a:lnTo>
                  <a:lnTo>
                    <a:pt x="670" y="494"/>
                  </a:lnTo>
                  <a:lnTo>
                    <a:pt x="631" y="489"/>
                  </a:lnTo>
                  <a:lnTo>
                    <a:pt x="596" y="481"/>
                  </a:lnTo>
                  <a:lnTo>
                    <a:pt x="584" y="477"/>
                  </a:lnTo>
                  <a:lnTo>
                    <a:pt x="567" y="470"/>
                  </a:lnTo>
                  <a:lnTo>
                    <a:pt x="552" y="461"/>
                  </a:lnTo>
                  <a:lnTo>
                    <a:pt x="541" y="452"/>
                  </a:lnTo>
                  <a:lnTo>
                    <a:pt x="527" y="431"/>
                  </a:lnTo>
                  <a:lnTo>
                    <a:pt x="517" y="414"/>
                  </a:lnTo>
                  <a:lnTo>
                    <a:pt x="508" y="399"/>
                  </a:lnTo>
                  <a:lnTo>
                    <a:pt x="498" y="385"/>
                  </a:lnTo>
                  <a:lnTo>
                    <a:pt x="485" y="372"/>
                  </a:lnTo>
                  <a:lnTo>
                    <a:pt x="462" y="354"/>
                  </a:lnTo>
                  <a:lnTo>
                    <a:pt x="444" y="378"/>
                  </a:lnTo>
                  <a:lnTo>
                    <a:pt x="436" y="389"/>
                  </a:lnTo>
                  <a:lnTo>
                    <a:pt x="429" y="400"/>
                  </a:lnTo>
                  <a:lnTo>
                    <a:pt x="417" y="418"/>
                  </a:lnTo>
                  <a:lnTo>
                    <a:pt x="404" y="436"/>
                  </a:lnTo>
                  <a:lnTo>
                    <a:pt x="388" y="453"/>
                  </a:lnTo>
                  <a:lnTo>
                    <a:pt x="371" y="464"/>
                  </a:lnTo>
                  <a:lnTo>
                    <a:pt x="353" y="471"/>
                  </a:lnTo>
                  <a:lnTo>
                    <a:pt x="335" y="476"/>
                  </a:lnTo>
                  <a:lnTo>
                    <a:pt x="315" y="480"/>
                  </a:lnTo>
                  <a:lnTo>
                    <a:pt x="298" y="482"/>
                  </a:lnTo>
                  <a:lnTo>
                    <a:pt x="291" y="483"/>
                  </a:lnTo>
                  <a:lnTo>
                    <a:pt x="284" y="484"/>
                  </a:lnTo>
                  <a:lnTo>
                    <a:pt x="275" y="454"/>
                  </a:lnTo>
                  <a:lnTo>
                    <a:pt x="265" y="424"/>
                  </a:lnTo>
                  <a:lnTo>
                    <a:pt x="282" y="422"/>
                  </a:lnTo>
                  <a:lnTo>
                    <a:pt x="297" y="417"/>
                  </a:lnTo>
                  <a:lnTo>
                    <a:pt x="311" y="409"/>
                  </a:lnTo>
                  <a:lnTo>
                    <a:pt x="323" y="399"/>
                  </a:lnTo>
                  <a:lnTo>
                    <a:pt x="334" y="385"/>
                  </a:lnTo>
                  <a:lnTo>
                    <a:pt x="342" y="371"/>
                  </a:lnTo>
                  <a:lnTo>
                    <a:pt x="349" y="356"/>
                  </a:lnTo>
                  <a:lnTo>
                    <a:pt x="378" y="304"/>
                  </a:lnTo>
                  <a:lnTo>
                    <a:pt x="331" y="299"/>
                  </a:lnTo>
                  <a:lnTo>
                    <a:pt x="324" y="299"/>
                  </a:lnTo>
                  <a:lnTo>
                    <a:pt x="311" y="297"/>
                  </a:lnTo>
                  <a:lnTo>
                    <a:pt x="294" y="295"/>
                  </a:lnTo>
                  <a:lnTo>
                    <a:pt x="273" y="290"/>
                  </a:lnTo>
                  <a:lnTo>
                    <a:pt x="250" y="284"/>
                  </a:lnTo>
                  <a:lnTo>
                    <a:pt x="228" y="275"/>
                  </a:lnTo>
                  <a:lnTo>
                    <a:pt x="207" y="266"/>
                  </a:lnTo>
                  <a:lnTo>
                    <a:pt x="186" y="252"/>
                  </a:lnTo>
                  <a:lnTo>
                    <a:pt x="170" y="237"/>
                  </a:lnTo>
                  <a:lnTo>
                    <a:pt x="158" y="217"/>
                  </a:lnTo>
                  <a:lnTo>
                    <a:pt x="150" y="194"/>
                  </a:lnTo>
                  <a:lnTo>
                    <a:pt x="142" y="174"/>
                  </a:lnTo>
                  <a:lnTo>
                    <a:pt x="139" y="157"/>
                  </a:lnTo>
                  <a:lnTo>
                    <a:pt x="134" y="147"/>
                  </a:lnTo>
                  <a:lnTo>
                    <a:pt x="128" y="136"/>
                  </a:lnTo>
                  <a:lnTo>
                    <a:pt x="121" y="125"/>
                  </a:lnTo>
                  <a:lnTo>
                    <a:pt x="112" y="114"/>
                  </a:lnTo>
                  <a:lnTo>
                    <a:pt x="105" y="106"/>
                  </a:lnTo>
                  <a:lnTo>
                    <a:pt x="100" y="100"/>
                  </a:lnTo>
                  <a:lnTo>
                    <a:pt x="98" y="97"/>
                  </a:lnTo>
                  <a:lnTo>
                    <a:pt x="98" y="275"/>
                  </a:lnTo>
                  <a:lnTo>
                    <a:pt x="57" y="266"/>
                  </a:lnTo>
                  <a:lnTo>
                    <a:pt x="14" y="262"/>
                  </a:lnTo>
                  <a:lnTo>
                    <a:pt x="7" y="263"/>
                  </a:lnTo>
                  <a:lnTo>
                    <a:pt x="0" y="2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368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" name="Google Shape;199;p2"/>
            <p:cNvSpPr/>
            <p:nvPr/>
          </p:nvSpPr>
          <p:spPr>
            <a:xfrm>
              <a:off x="3803389" y="3717956"/>
              <a:ext cx="875234" cy="579632"/>
            </a:xfrm>
            <a:custGeom>
              <a:avLst/>
              <a:gdLst/>
              <a:ahLst/>
              <a:cxnLst/>
              <a:rect l="l" t="t" r="r" b="b"/>
              <a:pathLst>
                <a:path w="2662" h="1759" extrusionOk="0">
                  <a:moveTo>
                    <a:pt x="2319" y="457"/>
                  </a:moveTo>
                  <a:lnTo>
                    <a:pt x="2286" y="514"/>
                  </a:lnTo>
                  <a:lnTo>
                    <a:pt x="2322" y="578"/>
                  </a:lnTo>
                  <a:lnTo>
                    <a:pt x="2322" y="956"/>
                  </a:lnTo>
                  <a:lnTo>
                    <a:pt x="2371" y="1021"/>
                  </a:lnTo>
                  <a:lnTo>
                    <a:pt x="2415" y="956"/>
                  </a:lnTo>
                  <a:lnTo>
                    <a:pt x="2415" y="578"/>
                  </a:lnTo>
                  <a:lnTo>
                    <a:pt x="2451" y="514"/>
                  </a:lnTo>
                  <a:lnTo>
                    <a:pt x="2417" y="457"/>
                  </a:lnTo>
                  <a:lnTo>
                    <a:pt x="2448" y="458"/>
                  </a:lnTo>
                  <a:lnTo>
                    <a:pt x="2481" y="459"/>
                  </a:lnTo>
                  <a:lnTo>
                    <a:pt x="2520" y="462"/>
                  </a:lnTo>
                  <a:lnTo>
                    <a:pt x="2565" y="465"/>
                  </a:lnTo>
                  <a:lnTo>
                    <a:pt x="2587" y="470"/>
                  </a:lnTo>
                  <a:lnTo>
                    <a:pt x="2606" y="479"/>
                  </a:lnTo>
                  <a:lnTo>
                    <a:pt x="2623" y="493"/>
                  </a:lnTo>
                  <a:lnTo>
                    <a:pt x="2637" y="510"/>
                  </a:lnTo>
                  <a:lnTo>
                    <a:pt x="2647" y="529"/>
                  </a:lnTo>
                  <a:lnTo>
                    <a:pt x="2652" y="551"/>
                  </a:lnTo>
                  <a:lnTo>
                    <a:pt x="2655" y="610"/>
                  </a:lnTo>
                  <a:lnTo>
                    <a:pt x="2659" y="665"/>
                  </a:lnTo>
                  <a:lnTo>
                    <a:pt x="2662" y="716"/>
                  </a:lnTo>
                  <a:lnTo>
                    <a:pt x="2662" y="764"/>
                  </a:lnTo>
                  <a:lnTo>
                    <a:pt x="2662" y="811"/>
                  </a:lnTo>
                  <a:lnTo>
                    <a:pt x="2660" y="859"/>
                  </a:lnTo>
                  <a:lnTo>
                    <a:pt x="2657" y="909"/>
                  </a:lnTo>
                  <a:lnTo>
                    <a:pt x="2653" y="963"/>
                  </a:lnTo>
                  <a:lnTo>
                    <a:pt x="2648" y="1024"/>
                  </a:lnTo>
                  <a:lnTo>
                    <a:pt x="2643" y="1040"/>
                  </a:lnTo>
                  <a:lnTo>
                    <a:pt x="2634" y="1053"/>
                  </a:lnTo>
                  <a:lnTo>
                    <a:pt x="2620" y="1063"/>
                  </a:lnTo>
                  <a:lnTo>
                    <a:pt x="2605" y="1066"/>
                  </a:lnTo>
                  <a:lnTo>
                    <a:pt x="2596" y="1067"/>
                  </a:lnTo>
                  <a:lnTo>
                    <a:pt x="2593" y="1069"/>
                  </a:lnTo>
                  <a:lnTo>
                    <a:pt x="2591" y="1069"/>
                  </a:lnTo>
                  <a:lnTo>
                    <a:pt x="2590" y="1070"/>
                  </a:lnTo>
                  <a:lnTo>
                    <a:pt x="2587" y="1071"/>
                  </a:lnTo>
                  <a:lnTo>
                    <a:pt x="2579" y="1071"/>
                  </a:lnTo>
                  <a:lnTo>
                    <a:pt x="2564" y="1719"/>
                  </a:lnTo>
                  <a:lnTo>
                    <a:pt x="2560" y="1735"/>
                  </a:lnTo>
                  <a:lnTo>
                    <a:pt x="2552" y="1747"/>
                  </a:lnTo>
                  <a:lnTo>
                    <a:pt x="2539" y="1755"/>
                  </a:lnTo>
                  <a:lnTo>
                    <a:pt x="2524" y="1759"/>
                  </a:lnTo>
                  <a:lnTo>
                    <a:pt x="2439" y="1759"/>
                  </a:lnTo>
                  <a:lnTo>
                    <a:pt x="2423" y="1755"/>
                  </a:lnTo>
                  <a:lnTo>
                    <a:pt x="2411" y="1747"/>
                  </a:lnTo>
                  <a:lnTo>
                    <a:pt x="2403" y="1735"/>
                  </a:lnTo>
                  <a:lnTo>
                    <a:pt x="2399" y="1719"/>
                  </a:lnTo>
                  <a:lnTo>
                    <a:pt x="2399" y="1177"/>
                  </a:lnTo>
                  <a:lnTo>
                    <a:pt x="2337" y="1177"/>
                  </a:lnTo>
                  <a:lnTo>
                    <a:pt x="2337" y="1719"/>
                  </a:lnTo>
                  <a:lnTo>
                    <a:pt x="2334" y="1735"/>
                  </a:lnTo>
                  <a:lnTo>
                    <a:pt x="2325" y="1747"/>
                  </a:lnTo>
                  <a:lnTo>
                    <a:pt x="2313" y="1755"/>
                  </a:lnTo>
                  <a:lnTo>
                    <a:pt x="2298" y="1759"/>
                  </a:lnTo>
                  <a:lnTo>
                    <a:pt x="2213" y="1759"/>
                  </a:lnTo>
                  <a:lnTo>
                    <a:pt x="2197" y="1755"/>
                  </a:lnTo>
                  <a:lnTo>
                    <a:pt x="2185" y="1747"/>
                  </a:lnTo>
                  <a:lnTo>
                    <a:pt x="2177" y="1735"/>
                  </a:lnTo>
                  <a:lnTo>
                    <a:pt x="2173" y="1719"/>
                  </a:lnTo>
                  <a:lnTo>
                    <a:pt x="2157" y="1071"/>
                  </a:lnTo>
                  <a:lnTo>
                    <a:pt x="2149" y="1071"/>
                  </a:lnTo>
                  <a:lnTo>
                    <a:pt x="2146" y="1070"/>
                  </a:lnTo>
                  <a:lnTo>
                    <a:pt x="2145" y="1069"/>
                  </a:lnTo>
                  <a:lnTo>
                    <a:pt x="2144" y="1069"/>
                  </a:lnTo>
                  <a:lnTo>
                    <a:pt x="2140" y="1067"/>
                  </a:lnTo>
                  <a:lnTo>
                    <a:pt x="2132" y="1066"/>
                  </a:lnTo>
                  <a:lnTo>
                    <a:pt x="2116" y="1063"/>
                  </a:lnTo>
                  <a:lnTo>
                    <a:pt x="2103" y="1053"/>
                  </a:lnTo>
                  <a:lnTo>
                    <a:pt x="2093" y="1040"/>
                  </a:lnTo>
                  <a:lnTo>
                    <a:pt x="2088" y="1024"/>
                  </a:lnTo>
                  <a:lnTo>
                    <a:pt x="2084" y="963"/>
                  </a:lnTo>
                  <a:lnTo>
                    <a:pt x="2079" y="909"/>
                  </a:lnTo>
                  <a:lnTo>
                    <a:pt x="2076" y="859"/>
                  </a:lnTo>
                  <a:lnTo>
                    <a:pt x="2075" y="811"/>
                  </a:lnTo>
                  <a:lnTo>
                    <a:pt x="2075" y="764"/>
                  </a:lnTo>
                  <a:lnTo>
                    <a:pt x="2075" y="716"/>
                  </a:lnTo>
                  <a:lnTo>
                    <a:pt x="2078" y="665"/>
                  </a:lnTo>
                  <a:lnTo>
                    <a:pt x="2081" y="610"/>
                  </a:lnTo>
                  <a:lnTo>
                    <a:pt x="2085" y="551"/>
                  </a:lnTo>
                  <a:lnTo>
                    <a:pt x="2090" y="529"/>
                  </a:lnTo>
                  <a:lnTo>
                    <a:pt x="2099" y="510"/>
                  </a:lnTo>
                  <a:lnTo>
                    <a:pt x="2113" y="493"/>
                  </a:lnTo>
                  <a:lnTo>
                    <a:pt x="2131" y="479"/>
                  </a:lnTo>
                  <a:lnTo>
                    <a:pt x="2150" y="470"/>
                  </a:lnTo>
                  <a:lnTo>
                    <a:pt x="2171" y="465"/>
                  </a:lnTo>
                  <a:lnTo>
                    <a:pt x="2217" y="462"/>
                  </a:lnTo>
                  <a:lnTo>
                    <a:pt x="2255" y="459"/>
                  </a:lnTo>
                  <a:lnTo>
                    <a:pt x="2289" y="458"/>
                  </a:lnTo>
                  <a:lnTo>
                    <a:pt x="2319" y="457"/>
                  </a:lnTo>
                  <a:close/>
                  <a:moveTo>
                    <a:pt x="287" y="362"/>
                  </a:moveTo>
                  <a:lnTo>
                    <a:pt x="327" y="362"/>
                  </a:lnTo>
                  <a:lnTo>
                    <a:pt x="365" y="364"/>
                  </a:lnTo>
                  <a:lnTo>
                    <a:pt x="402" y="364"/>
                  </a:lnTo>
                  <a:lnTo>
                    <a:pt x="433" y="364"/>
                  </a:lnTo>
                  <a:lnTo>
                    <a:pt x="460" y="365"/>
                  </a:lnTo>
                  <a:lnTo>
                    <a:pt x="479" y="366"/>
                  </a:lnTo>
                  <a:lnTo>
                    <a:pt x="495" y="369"/>
                  </a:lnTo>
                  <a:lnTo>
                    <a:pt x="509" y="375"/>
                  </a:lnTo>
                  <a:lnTo>
                    <a:pt x="480" y="393"/>
                  </a:lnTo>
                  <a:lnTo>
                    <a:pt x="454" y="417"/>
                  </a:lnTo>
                  <a:lnTo>
                    <a:pt x="432" y="443"/>
                  </a:lnTo>
                  <a:lnTo>
                    <a:pt x="415" y="474"/>
                  </a:lnTo>
                  <a:lnTo>
                    <a:pt x="403" y="506"/>
                  </a:lnTo>
                  <a:lnTo>
                    <a:pt x="397" y="541"/>
                  </a:lnTo>
                  <a:lnTo>
                    <a:pt x="392" y="603"/>
                  </a:lnTo>
                  <a:lnTo>
                    <a:pt x="388" y="660"/>
                  </a:lnTo>
                  <a:lnTo>
                    <a:pt x="387" y="713"/>
                  </a:lnTo>
                  <a:lnTo>
                    <a:pt x="386" y="763"/>
                  </a:lnTo>
                  <a:lnTo>
                    <a:pt x="386" y="812"/>
                  </a:lnTo>
                  <a:lnTo>
                    <a:pt x="388" y="863"/>
                  </a:lnTo>
                  <a:lnTo>
                    <a:pt x="391" y="915"/>
                  </a:lnTo>
                  <a:lnTo>
                    <a:pt x="394" y="972"/>
                  </a:lnTo>
                  <a:lnTo>
                    <a:pt x="401" y="1035"/>
                  </a:lnTo>
                  <a:lnTo>
                    <a:pt x="405" y="1063"/>
                  </a:lnTo>
                  <a:lnTo>
                    <a:pt x="415" y="1089"/>
                  </a:lnTo>
                  <a:lnTo>
                    <a:pt x="430" y="1113"/>
                  </a:lnTo>
                  <a:lnTo>
                    <a:pt x="449" y="1135"/>
                  </a:lnTo>
                  <a:lnTo>
                    <a:pt x="471" y="1153"/>
                  </a:lnTo>
                  <a:lnTo>
                    <a:pt x="479" y="1516"/>
                  </a:lnTo>
                  <a:lnTo>
                    <a:pt x="478" y="1592"/>
                  </a:lnTo>
                  <a:lnTo>
                    <a:pt x="474" y="1607"/>
                  </a:lnTo>
                  <a:lnTo>
                    <a:pt x="466" y="1619"/>
                  </a:lnTo>
                  <a:lnTo>
                    <a:pt x="454" y="1627"/>
                  </a:lnTo>
                  <a:lnTo>
                    <a:pt x="439" y="1630"/>
                  </a:lnTo>
                  <a:lnTo>
                    <a:pt x="356" y="1630"/>
                  </a:lnTo>
                  <a:lnTo>
                    <a:pt x="340" y="1627"/>
                  </a:lnTo>
                  <a:lnTo>
                    <a:pt x="328" y="1619"/>
                  </a:lnTo>
                  <a:lnTo>
                    <a:pt x="320" y="1607"/>
                  </a:lnTo>
                  <a:lnTo>
                    <a:pt x="317" y="1592"/>
                  </a:lnTo>
                  <a:lnTo>
                    <a:pt x="317" y="1063"/>
                  </a:lnTo>
                  <a:lnTo>
                    <a:pt x="257" y="1063"/>
                  </a:lnTo>
                  <a:lnTo>
                    <a:pt x="257" y="1592"/>
                  </a:lnTo>
                  <a:lnTo>
                    <a:pt x="253" y="1607"/>
                  </a:lnTo>
                  <a:lnTo>
                    <a:pt x="245" y="1619"/>
                  </a:lnTo>
                  <a:lnTo>
                    <a:pt x="232" y="1627"/>
                  </a:lnTo>
                  <a:lnTo>
                    <a:pt x="218" y="1630"/>
                  </a:lnTo>
                  <a:lnTo>
                    <a:pt x="135" y="1630"/>
                  </a:lnTo>
                  <a:lnTo>
                    <a:pt x="120" y="1627"/>
                  </a:lnTo>
                  <a:lnTo>
                    <a:pt x="107" y="1619"/>
                  </a:lnTo>
                  <a:lnTo>
                    <a:pt x="99" y="1607"/>
                  </a:lnTo>
                  <a:lnTo>
                    <a:pt x="96" y="1592"/>
                  </a:lnTo>
                  <a:lnTo>
                    <a:pt x="80" y="959"/>
                  </a:lnTo>
                  <a:lnTo>
                    <a:pt x="72" y="957"/>
                  </a:lnTo>
                  <a:lnTo>
                    <a:pt x="69" y="956"/>
                  </a:lnTo>
                  <a:lnTo>
                    <a:pt x="68" y="956"/>
                  </a:lnTo>
                  <a:lnTo>
                    <a:pt x="64" y="955"/>
                  </a:lnTo>
                  <a:lnTo>
                    <a:pt x="56" y="954"/>
                  </a:lnTo>
                  <a:lnTo>
                    <a:pt x="40" y="949"/>
                  </a:lnTo>
                  <a:lnTo>
                    <a:pt x="27" y="940"/>
                  </a:lnTo>
                  <a:lnTo>
                    <a:pt x="17" y="927"/>
                  </a:lnTo>
                  <a:lnTo>
                    <a:pt x="14" y="911"/>
                  </a:lnTo>
                  <a:lnTo>
                    <a:pt x="8" y="853"/>
                  </a:lnTo>
                  <a:lnTo>
                    <a:pt x="4" y="800"/>
                  </a:lnTo>
                  <a:lnTo>
                    <a:pt x="2" y="751"/>
                  </a:lnTo>
                  <a:lnTo>
                    <a:pt x="0" y="703"/>
                  </a:lnTo>
                  <a:lnTo>
                    <a:pt x="0" y="657"/>
                  </a:lnTo>
                  <a:lnTo>
                    <a:pt x="0" y="610"/>
                  </a:lnTo>
                  <a:lnTo>
                    <a:pt x="3" y="561"/>
                  </a:lnTo>
                  <a:lnTo>
                    <a:pt x="5" y="508"/>
                  </a:lnTo>
                  <a:lnTo>
                    <a:pt x="10" y="450"/>
                  </a:lnTo>
                  <a:lnTo>
                    <a:pt x="16" y="425"/>
                  </a:lnTo>
                  <a:lnTo>
                    <a:pt x="28" y="402"/>
                  </a:lnTo>
                  <a:lnTo>
                    <a:pt x="47" y="384"/>
                  </a:lnTo>
                  <a:lnTo>
                    <a:pt x="69" y="372"/>
                  </a:lnTo>
                  <a:lnTo>
                    <a:pt x="95" y="366"/>
                  </a:lnTo>
                  <a:lnTo>
                    <a:pt x="114" y="365"/>
                  </a:lnTo>
                  <a:lnTo>
                    <a:pt x="141" y="364"/>
                  </a:lnTo>
                  <a:lnTo>
                    <a:pt x="172" y="364"/>
                  </a:lnTo>
                  <a:lnTo>
                    <a:pt x="208" y="364"/>
                  </a:lnTo>
                  <a:lnTo>
                    <a:pt x="247" y="362"/>
                  </a:lnTo>
                  <a:lnTo>
                    <a:pt x="287" y="362"/>
                  </a:lnTo>
                  <a:close/>
                  <a:moveTo>
                    <a:pt x="1318" y="297"/>
                  </a:moveTo>
                  <a:lnTo>
                    <a:pt x="1327" y="298"/>
                  </a:lnTo>
                  <a:lnTo>
                    <a:pt x="1339" y="301"/>
                  </a:lnTo>
                  <a:lnTo>
                    <a:pt x="1350" y="307"/>
                  </a:lnTo>
                  <a:lnTo>
                    <a:pt x="1357" y="314"/>
                  </a:lnTo>
                  <a:lnTo>
                    <a:pt x="1365" y="326"/>
                  </a:lnTo>
                  <a:lnTo>
                    <a:pt x="1371" y="336"/>
                  </a:lnTo>
                  <a:lnTo>
                    <a:pt x="1377" y="347"/>
                  </a:lnTo>
                  <a:lnTo>
                    <a:pt x="1382" y="360"/>
                  </a:lnTo>
                  <a:lnTo>
                    <a:pt x="1384" y="373"/>
                  </a:lnTo>
                  <a:lnTo>
                    <a:pt x="1380" y="388"/>
                  </a:lnTo>
                  <a:lnTo>
                    <a:pt x="1371" y="401"/>
                  </a:lnTo>
                  <a:lnTo>
                    <a:pt x="1362" y="413"/>
                  </a:lnTo>
                  <a:lnTo>
                    <a:pt x="1353" y="422"/>
                  </a:lnTo>
                  <a:lnTo>
                    <a:pt x="1329" y="443"/>
                  </a:lnTo>
                  <a:lnTo>
                    <a:pt x="1305" y="464"/>
                  </a:lnTo>
                  <a:lnTo>
                    <a:pt x="1282" y="482"/>
                  </a:lnTo>
                  <a:lnTo>
                    <a:pt x="1260" y="499"/>
                  </a:lnTo>
                  <a:lnTo>
                    <a:pt x="1241" y="514"/>
                  </a:lnTo>
                  <a:lnTo>
                    <a:pt x="1225" y="524"/>
                  </a:lnTo>
                  <a:lnTo>
                    <a:pt x="1213" y="534"/>
                  </a:lnTo>
                  <a:lnTo>
                    <a:pt x="1205" y="539"/>
                  </a:lnTo>
                  <a:lnTo>
                    <a:pt x="1201" y="541"/>
                  </a:lnTo>
                  <a:lnTo>
                    <a:pt x="1197" y="543"/>
                  </a:lnTo>
                  <a:lnTo>
                    <a:pt x="1189" y="546"/>
                  </a:lnTo>
                  <a:lnTo>
                    <a:pt x="1174" y="552"/>
                  </a:lnTo>
                  <a:lnTo>
                    <a:pt x="1155" y="561"/>
                  </a:lnTo>
                  <a:lnTo>
                    <a:pt x="1132" y="569"/>
                  </a:lnTo>
                  <a:lnTo>
                    <a:pt x="1105" y="578"/>
                  </a:lnTo>
                  <a:lnTo>
                    <a:pt x="1076" y="587"/>
                  </a:lnTo>
                  <a:lnTo>
                    <a:pt x="1045" y="596"/>
                  </a:lnTo>
                  <a:lnTo>
                    <a:pt x="1012" y="604"/>
                  </a:lnTo>
                  <a:lnTo>
                    <a:pt x="1007" y="605"/>
                  </a:lnTo>
                  <a:lnTo>
                    <a:pt x="1007" y="1071"/>
                  </a:lnTo>
                  <a:lnTo>
                    <a:pt x="1006" y="1071"/>
                  </a:lnTo>
                  <a:lnTo>
                    <a:pt x="991" y="1719"/>
                  </a:lnTo>
                  <a:lnTo>
                    <a:pt x="987" y="1735"/>
                  </a:lnTo>
                  <a:lnTo>
                    <a:pt x="978" y="1747"/>
                  </a:lnTo>
                  <a:lnTo>
                    <a:pt x="966" y="1755"/>
                  </a:lnTo>
                  <a:lnTo>
                    <a:pt x="951" y="1759"/>
                  </a:lnTo>
                  <a:lnTo>
                    <a:pt x="866" y="1759"/>
                  </a:lnTo>
                  <a:lnTo>
                    <a:pt x="850" y="1755"/>
                  </a:lnTo>
                  <a:lnTo>
                    <a:pt x="837" y="1747"/>
                  </a:lnTo>
                  <a:lnTo>
                    <a:pt x="829" y="1735"/>
                  </a:lnTo>
                  <a:lnTo>
                    <a:pt x="826" y="1719"/>
                  </a:lnTo>
                  <a:lnTo>
                    <a:pt x="826" y="1177"/>
                  </a:lnTo>
                  <a:lnTo>
                    <a:pt x="764" y="1177"/>
                  </a:lnTo>
                  <a:lnTo>
                    <a:pt x="764" y="1719"/>
                  </a:lnTo>
                  <a:lnTo>
                    <a:pt x="761" y="1735"/>
                  </a:lnTo>
                  <a:lnTo>
                    <a:pt x="752" y="1747"/>
                  </a:lnTo>
                  <a:lnTo>
                    <a:pt x="740" y="1755"/>
                  </a:lnTo>
                  <a:lnTo>
                    <a:pt x="725" y="1759"/>
                  </a:lnTo>
                  <a:lnTo>
                    <a:pt x="640" y="1759"/>
                  </a:lnTo>
                  <a:lnTo>
                    <a:pt x="624" y="1755"/>
                  </a:lnTo>
                  <a:lnTo>
                    <a:pt x="612" y="1747"/>
                  </a:lnTo>
                  <a:lnTo>
                    <a:pt x="604" y="1735"/>
                  </a:lnTo>
                  <a:lnTo>
                    <a:pt x="600" y="1719"/>
                  </a:lnTo>
                  <a:lnTo>
                    <a:pt x="584" y="1071"/>
                  </a:lnTo>
                  <a:lnTo>
                    <a:pt x="576" y="1071"/>
                  </a:lnTo>
                  <a:lnTo>
                    <a:pt x="573" y="1070"/>
                  </a:lnTo>
                  <a:lnTo>
                    <a:pt x="572" y="1069"/>
                  </a:lnTo>
                  <a:lnTo>
                    <a:pt x="571" y="1069"/>
                  </a:lnTo>
                  <a:lnTo>
                    <a:pt x="567" y="1067"/>
                  </a:lnTo>
                  <a:lnTo>
                    <a:pt x="559" y="1066"/>
                  </a:lnTo>
                  <a:lnTo>
                    <a:pt x="543" y="1063"/>
                  </a:lnTo>
                  <a:lnTo>
                    <a:pt x="530" y="1053"/>
                  </a:lnTo>
                  <a:lnTo>
                    <a:pt x="520" y="1040"/>
                  </a:lnTo>
                  <a:lnTo>
                    <a:pt x="515" y="1024"/>
                  </a:lnTo>
                  <a:lnTo>
                    <a:pt x="511" y="963"/>
                  </a:lnTo>
                  <a:lnTo>
                    <a:pt x="506" y="909"/>
                  </a:lnTo>
                  <a:lnTo>
                    <a:pt x="503" y="859"/>
                  </a:lnTo>
                  <a:lnTo>
                    <a:pt x="502" y="811"/>
                  </a:lnTo>
                  <a:lnTo>
                    <a:pt x="502" y="764"/>
                  </a:lnTo>
                  <a:lnTo>
                    <a:pt x="502" y="716"/>
                  </a:lnTo>
                  <a:lnTo>
                    <a:pt x="505" y="665"/>
                  </a:lnTo>
                  <a:lnTo>
                    <a:pt x="508" y="610"/>
                  </a:lnTo>
                  <a:lnTo>
                    <a:pt x="512" y="551"/>
                  </a:lnTo>
                  <a:lnTo>
                    <a:pt x="518" y="526"/>
                  </a:lnTo>
                  <a:lnTo>
                    <a:pt x="531" y="503"/>
                  </a:lnTo>
                  <a:lnTo>
                    <a:pt x="550" y="485"/>
                  </a:lnTo>
                  <a:lnTo>
                    <a:pt x="572" y="471"/>
                  </a:lnTo>
                  <a:lnTo>
                    <a:pt x="598" y="465"/>
                  </a:lnTo>
                  <a:lnTo>
                    <a:pt x="641" y="463"/>
                  </a:lnTo>
                  <a:lnTo>
                    <a:pt x="679" y="460"/>
                  </a:lnTo>
                  <a:lnTo>
                    <a:pt x="714" y="458"/>
                  </a:lnTo>
                  <a:lnTo>
                    <a:pt x="745" y="457"/>
                  </a:lnTo>
                  <a:lnTo>
                    <a:pt x="712" y="514"/>
                  </a:lnTo>
                  <a:lnTo>
                    <a:pt x="749" y="578"/>
                  </a:lnTo>
                  <a:lnTo>
                    <a:pt x="749" y="956"/>
                  </a:lnTo>
                  <a:lnTo>
                    <a:pt x="798" y="1021"/>
                  </a:lnTo>
                  <a:lnTo>
                    <a:pt x="842" y="956"/>
                  </a:lnTo>
                  <a:lnTo>
                    <a:pt x="842" y="578"/>
                  </a:lnTo>
                  <a:lnTo>
                    <a:pt x="878" y="514"/>
                  </a:lnTo>
                  <a:lnTo>
                    <a:pt x="844" y="456"/>
                  </a:lnTo>
                  <a:lnTo>
                    <a:pt x="878" y="457"/>
                  </a:lnTo>
                  <a:lnTo>
                    <a:pt x="914" y="458"/>
                  </a:lnTo>
                  <a:lnTo>
                    <a:pt x="956" y="460"/>
                  </a:lnTo>
                  <a:lnTo>
                    <a:pt x="1000" y="463"/>
                  </a:lnTo>
                  <a:lnTo>
                    <a:pt x="1028" y="452"/>
                  </a:lnTo>
                  <a:lnTo>
                    <a:pt x="1055" y="442"/>
                  </a:lnTo>
                  <a:lnTo>
                    <a:pt x="1080" y="435"/>
                  </a:lnTo>
                  <a:lnTo>
                    <a:pt x="1101" y="429"/>
                  </a:lnTo>
                  <a:lnTo>
                    <a:pt x="1116" y="425"/>
                  </a:lnTo>
                  <a:lnTo>
                    <a:pt x="1127" y="423"/>
                  </a:lnTo>
                  <a:lnTo>
                    <a:pt x="1131" y="422"/>
                  </a:lnTo>
                  <a:lnTo>
                    <a:pt x="1137" y="420"/>
                  </a:lnTo>
                  <a:lnTo>
                    <a:pt x="1142" y="417"/>
                  </a:lnTo>
                  <a:lnTo>
                    <a:pt x="1143" y="414"/>
                  </a:lnTo>
                  <a:lnTo>
                    <a:pt x="1149" y="408"/>
                  </a:lnTo>
                  <a:lnTo>
                    <a:pt x="1159" y="400"/>
                  </a:lnTo>
                  <a:lnTo>
                    <a:pt x="1171" y="389"/>
                  </a:lnTo>
                  <a:lnTo>
                    <a:pt x="1185" y="376"/>
                  </a:lnTo>
                  <a:lnTo>
                    <a:pt x="1203" y="362"/>
                  </a:lnTo>
                  <a:lnTo>
                    <a:pt x="1223" y="347"/>
                  </a:lnTo>
                  <a:lnTo>
                    <a:pt x="1244" y="332"/>
                  </a:lnTo>
                  <a:lnTo>
                    <a:pt x="1269" y="318"/>
                  </a:lnTo>
                  <a:lnTo>
                    <a:pt x="1294" y="303"/>
                  </a:lnTo>
                  <a:lnTo>
                    <a:pt x="1305" y="300"/>
                  </a:lnTo>
                  <a:lnTo>
                    <a:pt x="1318" y="297"/>
                  </a:lnTo>
                  <a:close/>
                  <a:moveTo>
                    <a:pt x="2371" y="90"/>
                  </a:moveTo>
                  <a:lnTo>
                    <a:pt x="2403" y="94"/>
                  </a:lnTo>
                  <a:lnTo>
                    <a:pt x="2432" y="104"/>
                  </a:lnTo>
                  <a:lnTo>
                    <a:pt x="2458" y="118"/>
                  </a:lnTo>
                  <a:lnTo>
                    <a:pt x="2483" y="136"/>
                  </a:lnTo>
                  <a:lnTo>
                    <a:pt x="2502" y="161"/>
                  </a:lnTo>
                  <a:lnTo>
                    <a:pt x="2516" y="187"/>
                  </a:lnTo>
                  <a:lnTo>
                    <a:pt x="2525" y="216"/>
                  </a:lnTo>
                  <a:lnTo>
                    <a:pt x="2529" y="249"/>
                  </a:lnTo>
                  <a:lnTo>
                    <a:pt x="2525" y="280"/>
                  </a:lnTo>
                  <a:lnTo>
                    <a:pt x="2516" y="309"/>
                  </a:lnTo>
                  <a:lnTo>
                    <a:pt x="2502" y="337"/>
                  </a:lnTo>
                  <a:lnTo>
                    <a:pt x="2483" y="360"/>
                  </a:lnTo>
                  <a:lnTo>
                    <a:pt x="2458" y="379"/>
                  </a:lnTo>
                  <a:lnTo>
                    <a:pt x="2432" y="394"/>
                  </a:lnTo>
                  <a:lnTo>
                    <a:pt x="2403" y="402"/>
                  </a:lnTo>
                  <a:lnTo>
                    <a:pt x="2371" y="406"/>
                  </a:lnTo>
                  <a:lnTo>
                    <a:pt x="2339" y="402"/>
                  </a:lnTo>
                  <a:lnTo>
                    <a:pt x="2310" y="394"/>
                  </a:lnTo>
                  <a:lnTo>
                    <a:pt x="2283" y="379"/>
                  </a:lnTo>
                  <a:lnTo>
                    <a:pt x="2259" y="360"/>
                  </a:lnTo>
                  <a:lnTo>
                    <a:pt x="2240" y="337"/>
                  </a:lnTo>
                  <a:lnTo>
                    <a:pt x="2225" y="309"/>
                  </a:lnTo>
                  <a:lnTo>
                    <a:pt x="2217" y="280"/>
                  </a:lnTo>
                  <a:lnTo>
                    <a:pt x="2213" y="249"/>
                  </a:lnTo>
                  <a:lnTo>
                    <a:pt x="2217" y="216"/>
                  </a:lnTo>
                  <a:lnTo>
                    <a:pt x="2225" y="187"/>
                  </a:lnTo>
                  <a:lnTo>
                    <a:pt x="2240" y="161"/>
                  </a:lnTo>
                  <a:lnTo>
                    <a:pt x="2259" y="136"/>
                  </a:lnTo>
                  <a:lnTo>
                    <a:pt x="2283" y="118"/>
                  </a:lnTo>
                  <a:lnTo>
                    <a:pt x="2310" y="104"/>
                  </a:lnTo>
                  <a:lnTo>
                    <a:pt x="2339" y="94"/>
                  </a:lnTo>
                  <a:lnTo>
                    <a:pt x="2371" y="90"/>
                  </a:lnTo>
                  <a:close/>
                  <a:moveTo>
                    <a:pt x="798" y="90"/>
                  </a:moveTo>
                  <a:lnTo>
                    <a:pt x="830" y="94"/>
                  </a:lnTo>
                  <a:lnTo>
                    <a:pt x="859" y="104"/>
                  </a:lnTo>
                  <a:lnTo>
                    <a:pt x="885" y="118"/>
                  </a:lnTo>
                  <a:lnTo>
                    <a:pt x="910" y="136"/>
                  </a:lnTo>
                  <a:lnTo>
                    <a:pt x="929" y="161"/>
                  </a:lnTo>
                  <a:lnTo>
                    <a:pt x="943" y="187"/>
                  </a:lnTo>
                  <a:lnTo>
                    <a:pt x="952" y="216"/>
                  </a:lnTo>
                  <a:lnTo>
                    <a:pt x="956" y="249"/>
                  </a:lnTo>
                  <a:lnTo>
                    <a:pt x="952" y="280"/>
                  </a:lnTo>
                  <a:lnTo>
                    <a:pt x="943" y="309"/>
                  </a:lnTo>
                  <a:lnTo>
                    <a:pt x="929" y="337"/>
                  </a:lnTo>
                  <a:lnTo>
                    <a:pt x="910" y="360"/>
                  </a:lnTo>
                  <a:lnTo>
                    <a:pt x="885" y="379"/>
                  </a:lnTo>
                  <a:lnTo>
                    <a:pt x="859" y="394"/>
                  </a:lnTo>
                  <a:lnTo>
                    <a:pt x="830" y="402"/>
                  </a:lnTo>
                  <a:lnTo>
                    <a:pt x="798" y="406"/>
                  </a:lnTo>
                  <a:lnTo>
                    <a:pt x="766" y="402"/>
                  </a:lnTo>
                  <a:lnTo>
                    <a:pt x="737" y="394"/>
                  </a:lnTo>
                  <a:lnTo>
                    <a:pt x="710" y="379"/>
                  </a:lnTo>
                  <a:lnTo>
                    <a:pt x="686" y="360"/>
                  </a:lnTo>
                  <a:lnTo>
                    <a:pt x="667" y="337"/>
                  </a:lnTo>
                  <a:lnTo>
                    <a:pt x="652" y="309"/>
                  </a:lnTo>
                  <a:lnTo>
                    <a:pt x="644" y="280"/>
                  </a:lnTo>
                  <a:lnTo>
                    <a:pt x="640" y="249"/>
                  </a:lnTo>
                  <a:lnTo>
                    <a:pt x="644" y="216"/>
                  </a:lnTo>
                  <a:lnTo>
                    <a:pt x="652" y="187"/>
                  </a:lnTo>
                  <a:lnTo>
                    <a:pt x="667" y="161"/>
                  </a:lnTo>
                  <a:lnTo>
                    <a:pt x="686" y="136"/>
                  </a:lnTo>
                  <a:lnTo>
                    <a:pt x="710" y="118"/>
                  </a:lnTo>
                  <a:lnTo>
                    <a:pt x="737" y="104"/>
                  </a:lnTo>
                  <a:lnTo>
                    <a:pt x="766" y="94"/>
                  </a:lnTo>
                  <a:lnTo>
                    <a:pt x="798" y="90"/>
                  </a:lnTo>
                  <a:close/>
                  <a:moveTo>
                    <a:pt x="289" y="0"/>
                  </a:moveTo>
                  <a:lnTo>
                    <a:pt x="321" y="3"/>
                  </a:lnTo>
                  <a:lnTo>
                    <a:pt x="349" y="12"/>
                  </a:lnTo>
                  <a:lnTo>
                    <a:pt x="375" y="26"/>
                  </a:lnTo>
                  <a:lnTo>
                    <a:pt x="398" y="46"/>
                  </a:lnTo>
                  <a:lnTo>
                    <a:pt x="416" y="67"/>
                  </a:lnTo>
                  <a:lnTo>
                    <a:pt x="431" y="94"/>
                  </a:lnTo>
                  <a:lnTo>
                    <a:pt x="440" y="123"/>
                  </a:lnTo>
                  <a:lnTo>
                    <a:pt x="443" y="154"/>
                  </a:lnTo>
                  <a:lnTo>
                    <a:pt x="440" y="185"/>
                  </a:lnTo>
                  <a:lnTo>
                    <a:pt x="431" y="214"/>
                  </a:lnTo>
                  <a:lnTo>
                    <a:pt x="416" y="240"/>
                  </a:lnTo>
                  <a:lnTo>
                    <a:pt x="398" y="263"/>
                  </a:lnTo>
                  <a:lnTo>
                    <a:pt x="375" y="281"/>
                  </a:lnTo>
                  <a:lnTo>
                    <a:pt x="349" y="296"/>
                  </a:lnTo>
                  <a:lnTo>
                    <a:pt x="321" y="306"/>
                  </a:lnTo>
                  <a:lnTo>
                    <a:pt x="289" y="308"/>
                  </a:lnTo>
                  <a:lnTo>
                    <a:pt x="258" y="306"/>
                  </a:lnTo>
                  <a:lnTo>
                    <a:pt x="229" y="296"/>
                  </a:lnTo>
                  <a:lnTo>
                    <a:pt x="203" y="281"/>
                  </a:lnTo>
                  <a:lnTo>
                    <a:pt x="180" y="263"/>
                  </a:lnTo>
                  <a:lnTo>
                    <a:pt x="161" y="240"/>
                  </a:lnTo>
                  <a:lnTo>
                    <a:pt x="147" y="214"/>
                  </a:lnTo>
                  <a:lnTo>
                    <a:pt x="138" y="185"/>
                  </a:lnTo>
                  <a:lnTo>
                    <a:pt x="135" y="154"/>
                  </a:lnTo>
                  <a:lnTo>
                    <a:pt x="138" y="123"/>
                  </a:lnTo>
                  <a:lnTo>
                    <a:pt x="147" y="94"/>
                  </a:lnTo>
                  <a:lnTo>
                    <a:pt x="161" y="67"/>
                  </a:lnTo>
                  <a:lnTo>
                    <a:pt x="180" y="46"/>
                  </a:lnTo>
                  <a:lnTo>
                    <a:pt x="203" y="26"/>
                  </a:lnTo>
                  <a:lnTo>
                    <a:pt x="229" y="12"/>
                  </a:lnTo>
                  <a:lnTo>
                    <a:pt x="258" y="3"/>
                  </a:lnTo>
                  <a:lnTo>
                    <a:pt x="289" y="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0" name="Google Shape;200;p2"/>
          <p:cNvGrpSpPr/>
          <p:nvPr/>
        </p:nvGrpSpPr>
        <p:grpSpPr>
          <a:xfrm>
            <a:off x="3501717" y="1349490"/>
            <a:ext cx="561238" cy="625859"/>
            <a:chOff x="3902477" y="1193640"/>
            <a:chExt cx="826198" cy="954861"/>
          </a:xfrm>
        </p:grpSpPr>
        <p:sp>
          <p:nvSpPr>
            <p:cNvPr id="201" name="Google Shape;201;p2"/>
            <p:cNvSpPr/>
            <p:nvPr/>
          </p:nvSpPr>
          <p:spPr>
            <a:xfrm>
              <a:off x="3902477" y="1349613"/>
              <a:ext cx="826198" cy="646718"/>
            </a:xfrm>
            <a:custGeom>
              <a:avLst/>
              <a:gdLst/>
              <a:ahLst/>
              <a:cxnLst/>
              <a:rect l="l" t="t" r="r" b="b"/>
              <a:pathLst>
                <a:path w="2171" h="1701" extrusionOk="0">
                  <a:moveTo>
                    <a:pt x="189" y="1077"/>
                  </a:moveTo>
                  <a:lnTo>
                    <a:pt x="786" y="1436"/>
                  </a:lnTo>
                  <a:lnTo>
                    <a:pt x="797" y="1441"/>
                  </a:lnTo>
                  <a:lnTo>
                    <a:pt x="812" y="1443"/>
                  </a:lnTo>
                  <a:lnTo>
                    <a:pt x="826" y="1443"/>
                  </a:lnTo>
                  <a:lnTo>
                    <a:pt x="841" y="1441"/>
                  </a:lnTo>
                  <a:lnTo>
                    <a:pt x="852" y="1436"/>
                  </a:lnTo>
                  <a:lnTo>
                    <a:pt x="1450" y="1077"/>
                  </a:lnTo>
                  <a:lnTo>
                    <a:pt x="1621" y="1180"/>
                  </a:lnTo>
                  <a:lnTo>
                    <a:pt x="1633" y="1189"/>
                  </a:lnTo>
                  <a:lnTo>
                    <a:pt x="1639" y="1200"/>
                  </a:lnTo>
                  <a:lnTo>
                    <a:pt x="1639" y="1212"/>
                  </a:lnTo>
                  <a:lnTo>
                    <a:pt x="1633" y="1223"/>
                  </a:lnTo>
                  <a:lnTo>
                    <a:pt x="1621" y="1233"/>
                  </a:lnTo>
                  <a:lnTo>
                    <a:pt x="852" y="1694"/>
                  </a:lnTo>
                  <a:lnTo>
                    <a:pt x="841" y="1698"/>
                  </a:lnTo>
                  <a:lnTo>
                    <a:pt x="826" y="1701"/>
                  </a:lnTo>
                  <a:lnTo>
                    <a:pt x="812" y="1701"/>
                  </a:lnTo>
                  <a:lnTo>
                    <a:pt x="797" y="1698"/>
                  </a:lnTo>
                  <a:lnTo>
                    <a:pt x="786" y="1694"/>
                  </a:lnTo>
                  <a:lnTo>
                    <a:pt x="17" y="1233"/>
                  </a:lnTo>
                  <a:lnTo>
                    <a:pt x="6" y="1223"/>
                  </a:lnTo>
                  <a:lnTo>
                    <a:pt x="0" y="1212"/>
                  </a:lnTo>
                  <a:lnTo>
                    <a:pt x="0" y="1200"/>
                  </a:lnTo>
                  <a:lnTo>
                    <a:pt x="6" y="1189"/>
                  </a:lnTo>
                  <a:lnTo>
                    <a:pt x="17" y="1180"/>
                  </a:lnTo>
                  <a:lnTo>
                    <a:pt x="189" y="1077"/>
                  </a:lnTo>
                  <a:close/>
                  <a:moveTo>
                    <a:pt x="761" y="0"/>
                  </a:moveTo>
                  <a:lnTo>
                    <a:pt x="795" y="21"/>
                  </a:lnTo>
                  <a:lnTo>
                    <a:pt x="836" y="43"/>
                  </a:lnTo>
                  <a:lnTo>
                    <a:pt x="884" y="63"/>
                  </a:lnTo>
                  <a:lnTo>
                    <a:pt x="940" y="82"/>
                  </a:lnTo>
                  <a:lnTo>
                    <a:pt x="1000" y="99"/>
                  </a:lnTo>
                  <a:lnTo>
                    <a:pt x="1068" y="115"/>
                  </a:lnTo>
                  <a:lnTo>
                    <a:pt x="1139" y="128"/>
                  </a:lnTo>
                  <a:lnTo>
                    <a:pt x="1216" y="139"/>
                  </a:lnTo>
                  <a:lnTo>
                    <a:pt x="1295" y="147"/>
                  </a:lnTo>
                  <a:lnTo>
                    <a:pt x="1379" y="152"/>
                  </a:lnTo>
                  <a:lnTo>
                    <a:pt x="1466" y="154"/>
                  </a:lnTo>
                  <a:lnTo>
                    <a:pt x="1552" y="152"/>
                  </a:lnTo>
                  <a:lnTo>
                    <a:pt x="1635" y="147"/>
                  </a:lnTo>
                  <a:lnTo>
                    <a:pt x="1716" y="139"/>
                  </a:lnTo>
                  <a:lnTo>
                    <a:pt x="1792" y="128"/>
                  </a:lnTo>
                  <a:lnTo>
                    <a:pt x="1864" y="115"/>
                  </a:lnTo>
                  <a:lnTo>
                    <a:pt x="1930" y="99"/>
                  </a:lnTo>
                  <a:lnTo>
                    <a:pt x="1992" y="82"/>
                  </a:lnTo>
                  <a:lnTo>
                    <a:pt x="2046" y="63"/>
                  </a:lnTo>
                  <a:lnTo>
                    <a:pt x="2096" y="43"/>
                  </a:lnTo>
                  <a:lnTo>
                    <a:pt x="2137" y="21"/>
                  </a:lnTo>
                  <a:lnTo>
                    <a:pt x="2171" y="0"/>
                  </a:lnTo>
                  <a:lnTo>
                    <a:pt x="2171" y="289"/>
                  </a:lnTo>
                  <a:lnTo>
                    <a:pt x="2137" y="310"/>
                  </a:lnTo>
                  <a:lnTo>
                    <a:pt x="2096" y="332"/>
                  </a:lnTo>
                  <a:lnTo>
                    <a:pt x="2046" y="353"/>
                  </a:lnTo>
                  <a:lnTo>
                    <a:pt x="1992" y="371"/>
                  </a:lnTo>
                  <a:lnTo>
                    <a:pt x="1930" y="389"/>
                  </a:lnTo>
                  <a:lnTo>
                    <a:pt x="1864" y="405"/>
                  </a:lnTo>
                  <a:lnTo>
                    <a:pt x="1792" y="418"/>
                  </a:lnTo>
                  <a:lnTo>
                    <a:pt x="1716" y="429"/>
                  </a:lnTo>
                  <a:lnTo>
                    <a:pt x="1635" y="436"/>
                  </a:lnTo>
                  <a:lnTo>
                    <a:pt x="1552" y="442"/>
                  </a:lnTo>
                  <a:lnTo>
                    <a:pt x="1466" y="443"/>
                  </a:lnTo>
                  <a:lnTo>
                    <a:pt x="1368" y="441"/>
                  </a:lnTo>
                  <a:lnTo>
                    <a:pt x="1272" y="435"/>
                  </a:lnTo>
                  <a:lnTo>
                    <a:pt x="913" y="218"/>
                  </a:lnTo>
                  <a:lnTo>
                    <a:pt x="888" y="206"/>
                  </a:lnTo>
                  <a:lnTo>
                    <a:pt x="863" y="199"/>
                  </a:lnTo>
                  <a:lnTo>
                    <a:pt x="840" y="196"/>
                  </a:lnTo>
                  <a:lnTo>
                    <a:pt x="819" y="194"/>
                  </a:lnTo>
                  <a:lnTo>
                    <a:pt x="802" y="194"/>
                  </a:lnTo>
                  <a:lnTo>
                    <a:pt x="782" y="198"/>
                  </a:lnTo>
                  <a:lnTo>
                    <a:pt x="761" y="203"/>
                  </a:lnTo>
                  <a:lnTo>
                    <a:pt x="761" y="0"/>
                  </a:lnTo>
                  <a:close/>
                </a:path>
              </a:pathLst>
            </a:custGeom>
            <a:solidFill>
              <a:srgbClr val="E368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02;p2"/>
            <p:cNvSpPr/>
            <p:nvPr/>
          </p:nvSpPr>
          <p:spPr>
            <a:xfrm>
              <a:off x="3902477" y="1193640"/>
              <a:ext cx="826198" cy="954861"/>
            </a:xfrm>
            <a:custGeom>
              <a:avLst/>
              <a:gdLst/>
              <a:ahLst/>
              <a:cxnLst/>
              <a:rect l="l" t="t" r="r" b="b"/>
              <a:pathLst>
                <a:path w="2171" h="2509" extrusionOk="0">
                  <a:moveTo>
                    <a:pt x="189" y="1886"/>
                  </a:moveTo>
                  <a:lnTo>
                    <a:pt x="786" y="2244"/>
                  </a:lnTo>
                  <a:lnTo>
                    <a:pt x="797" y="2249"/>
                  </a:lnTo>
                  <a:lnTo>
                    <a:pt x="812" y="2251"/>
                  </a:lnTo>
                  <a:lnTo>
                    <a:pt x="826" y="2251"/>
                  </a:lnTo>
                  <a:lnTo>
                    <a:pt x="841" y="2249"/>
                  </a:lnTo>
                  <a:lnTo>
                    <a:pt x="852" y="2244"/>
                  </a:lnTo>
                  <a:lnTo>
                    <a:pt x="1450" y="1886"/>
                  </a:lnTo>
                  <a:lnTo>
                    <a:pt x="1621" y="1989"/>
                  </a:lnTo>
                  <a:lnTo>
                    <a:pt x="1633" y="1999"/>
                  </a:lnTo>
                  <a:lnTo>
                    <a:pt x="1639" y="2009"/>
                  </a:lnTo>
                  <a:lnTo>
                    <a:pt x="1639" y="2020"/>
                  </a:lnTo>
                  <a:lnTo>
                    <a:pt x="1633" y="2031"/>
                  </a:lnTo>
                  <a:lnTo>
                    <a:pt x="1621" y="2041"/>
                  </a:lnTo>
                  <a:lnTo>
                    <a:pt x="852" y="2502"/>
                  </a:lnTo>
                  <a:lnTo>
                    <a:pt x="841" y="2506"/>
                  </a:lnTo>
                  <a:lnTo>
                    <a:pt x="826" y="2509"/>
                  </a:lnTo>
                  <a:lnTo>
                    <a:pt x="812" y="2509"/>
                  </a:lnTo>
                  <a:lnTo>
                    <a:pt x="797" y="2506"/>
                  </a:lnTo>
                  <a:lnTo>
                    <a:pt x="786" y="2502"/>
                  </a:lnTo>
                  <a:lnTo>
                    <a:pt x="17" y="2041"/>
                  </a:lnTo>
                  <a:lnTo>
                    <a:pt x="6" y="2031"/>
                  </a:lnTo>
                  <a:lnTo>
                    <a:pt x="0" y="2020"/>
                  </a:lnTo>
                  <a:lnTo>
                    <a:pt x="0" y="2009"/>
                  </a:lnTo>
                  <a:lnTo>
                    <a:pt x="6" y="1997"/>
                  </a:lnTo>
                  <a:lnTo>
                    <a:pt x="17" y="1988"/>
                  </a:lnTo>
                  <a:lnTo>
                    <a:pt x="189" y="1886"/>
                  </a:lnTo>
                  <a:close/>
                  <a:moveTo>
                    <a:pt x="2171" y="831"/>
                  </a:moveTo>
                  <a:lnTo>
                    <a:pt x="2171" y="1290"/>
                  </a:lnTo>
                  <a:lnTo>
                    <a:pt x="2145" y="1319"/>
                  </a:lnTo>
                  <a:lnTo>
                    <a:pt x="2114" y="1346"/>
                  </a:lnTo>
                  <a:lnTo>
                    <a:pt x="2080" y="1369"/>
                  </a:lnTo>
                  <a:lnTo>
                    <a:pt x="2041" y="1389"/>
                  </a:lnTo>
                  <a:lnTo>
                    <a:pt x="1999" y="1407"/>
                  </a:lnTo>
                  <a:lnTo>
                    <a:pt x="1954" y="1423"/>
                  </a:lnTo>
                  <a:lnTo>
                    <a:pt x="1908" y="1436"/>
                  </a:lnTo>
                  <a:lnTo>
                    <a:pt x="1860" y="1448"/>
                  </a:lnTo>
                  <a:lnTo>
                    <a:pt x="1810" y="1458"/>
                  </a:lnTo>
                  <a:lnTo>
                    <a:pt x="1761" y="1465"/>
                  </a:lnTo>
                  <a:lnTo>
                    <a:pt x="1711" y="1473"/>
                  </a:lnTo>
                  <a:lnTo>
                    <a:pt x="1663" y="1477"/>
                  </a:lnTo>
                  <a:lnTo>
                    <a:pt x="1561" y="1416"/>
                  </a:lnTo>
                  <a:lnTo>
                    <a:pt x="1681" y="1343"/>
                  </a:lnTo>
                  <a:lnTo>
                    <a:pt x="1708" y="1324"/>
                  </a:lnTo>
                  <a:lnTo>
                    <a:pt x="1728" y="1301"/>
                  </a:lnTo>
                  <a:lnTo>
                    <a:pt x="1744" y="1276"/>
                  </a:lnTo>
                  <a:lnTo>
                    <a:pt x="1754" y="1247"/>
                  </a:lnTo>
                  <a:lnTo>
                    <a:pt x="1757" y="1216"/>
                  </a:lnTo>
                  <a:lnTo>
                    <a:pt x="1754" y="1186"/>
                  </a:lnTo>
                  <a:lnTo>
                    <a:pt x="1744" y="1157"/>
                  </a:lnTo>
                  <a:lnTo>
                    <a:pt x="1728" y="1130"/>
                  </a:lnTo>
                  <a:lnTo>
                    <a:pt x="1708" y="1107"/>
                  </a:lnTo>
                  <a:lnTo>
                    <a:pt x="1681" y="1088"/>
                  </a:lnTo>
                  <a:lnTo>
                    <a:pt x="1496" y="977"/>
                  </a:lnTo>
                  <a:lnTo>
                    <a:pt x="1561" y="976"/>
                  </a:lnTo>
                  <a:lnTo>
                    <a:pt x="1629" y="971"/>
                  </a:lnTo>
                  <a:lnTo>
                    <a:pt x="1698" y="966"/>
                  </a:lnTo>
                  <a:lnTo>
                    <a:pt x="1766" y="958"/>
                  </a:lnTo>
                  <a:lnTo>
                    <a:pt x="1832" y="947"/>
                  </a:lnTo>
                  <a:lnTo>
                    <a:pt x="1898" y="935"/>
                  </a:lnTo>
                  <a:lnTo>
                    <a:pt x="1960" y="919"/>
                  </a:lnTo>
                  <a:lnTo>
                    <a:pt x="2020" y="901"/>
                  </a:lnTo>
                  <a:lnTo>
                    <a:pt x="2075" y="880"/>
                  </a:lnTo>
                  <a:lnTo>
                    <a:pt x="2126" y="857"/>
                  </a:lnTo>
                  <a:lnTo>
                    <a:pt x="2171" y="831"/>
                  </a:lnTo>
                  <a:close/>
                  <a:moveTo>
                    <a:pt x="826" y="722"/>
                  </a:moveTo>
                  <a:lnTo>
                    <a:pt x="841" y="724"/>
                  </a:lnTo>
                  <a:lnTo>
                    <a:pt x="852" y="728"/>
                  </a:lnTo>
                  <a:lnTo>
                    <a:pt x="1621" y="1190"/>
                  </a:lnTo>
                  <a:lnTo>
                    <a:pt x="1633" y="1199"/>
                  </a:lnTo>
                  <a:lnTo>
                    <a:pt x="1639" y="1210"/>
                  </a:lnTo>
                  <a:lnTo>
                    <a:pt x="1639" y="1221"/>
                  </a:lnTo>
                  <a:lnTo>
                    <a:pt x="1633" y="1233"/>
                  </a:lnTo>
                  <a:lnTo>
                    <a:pt x="1621" y="1243"/>
                  </a:lnTo>
                  <a:lnTo>
                    <a:pt x="852" y="1704"/>
                  </a:lnTo>
                  <a:lnTo>
                    <a:pt x="841" y="1708"/>
                  </a:lnTo>
                  <a:lnTo>
                    <a:pt x="826" y="1711"/>
                  </a:lnTo>
                  <a:lnTo>
                    <a:pt x="812" y="1711"/>
                  </a:lnTo>
                  <a:lnTo>
                    <a:pt x="797" y="1708"/>
                  </a:lnTo>
                  <a:lnTo>
                    <a:pt x="786" y="1704"/>
                  </a:lnTo>
                  <a:lnTo>
                    <a:pt x="17" y="1243"/>
                  </a:lnTo>
                  <a:lnTo>
                    <a:pt x="6" y="1233"/>
                  </a:lnTo>
                  <a:lnTo>
                    <a:pt x="0" y="1221"/>
                  </a:lnTo>
                  <a:lnTo>
                    <a:pt x="0" y="1210"/>
                  </a:lnTo>
                  <a:lnTo>
                    <a:pt x="6" y="1199"/>
                  </a:lnTo>
                  <a:lnTo>
                    <a:pt x="17" y="1190"/>
                  </a:lnTo>
                  <a:lnTo>
                    <a:pt x="786" y="728"/>
                  </a:lnTo>
                  <a:lnTo>
                    <a:pt x="797" y="724"/>
                  </a:lnTo>
                  <a:lnTo>
                    <a:pt x="812" y="722"/>
                  </a:lnTo>
                  <a:lnTo>
                    <a:pt x="826" y="722"/>
                  </a:lnTo>
                  <a:close/>
                  <a:moveTo>
                    <a:pt x="1466" y="0"/>
                  </a:moveTo>
                  <a:lnTo>
                    <a:pt x="1542" y="1"/>
                  </a:lnTo>
                  <a:lnTo>
                    <a:pt x="1617" y="6"/>
                  </a:lnTo>
                  <a:lnTo>
                    <a:pt x="1688" y="12"/>
                  </a:lnTo>
                  <a:lnTo>
                    <a:pt x="1757" y="19"/>
                  </a:lnTo>
                  <a:lnTo>
                    <a:pt x="1821" y="30"/>
                  </a:lnTo>
                  <a:lnTo>
                    <a:pt x="1882" y="42"/>
                  </a:lnTo>
                  <a:lnTo>
                    <a:pt x="1937" y="57"/>
                  </a:lnTo>
                  <a:lnTo>
                    <a:pt x="1989" y="73"/>
                  </a:lnTo>
                  <a:lnTo>
                    <a:pt x="2034" y="89"/>
                  </a:lnTo>
                  <a:lnTo>
                    <a:pt x="2074" y="108"/>
                  </a:lnTo>
                  <a:lnTo>
                    <a:pt x="2108" y="128"/>
                  </a:lnTo>
                  <a:lnTo>
                    <a:pt x="2134" y="149"/>
                  </a:lnTo>
                  <a:lnTo>
                    <a:pt x="2154" y="170"/>
                  </a:lnTo>
                  <a:lnTo>
                    <a:pt x="2166" y="193"/>
                  </a:lnTo>
                  <a:lnTo>
                    <a:pt x="2171" y="218"/>
                  </a:lnTo>
                  <a:lnTo>
                    <a:pt x="2166" y="241"/>
                  </a:lnTo>
                  <a:lnTo>
                    <a:pt x="2154" y="264"/>
                  </a:lnTo>
                  <a:lnTo>
                    <a:pt x="2134" y="287"/>
                  </a:lnTo>
                  <a:lnTo>
                    <a:pt x="2108" y="307"/>
                  </a:lnTo>
                  <a:lnTo>
                    <a:pt x="2074" y="326"/>
                  </a:lnTo>
                  <a:lnTo>
                    <a:pt x="2034" y="346"/>
                  </a:lnTo>
                  <a:lnTo>
                    <a:pt x="1989" y="363"/>
                  </a:lnTo>
                  <a:lnTo>
                    <a:pt x="1937" y="378"/>
                  </a:lnTo>
                  <a:lnTo>
                    <a:pt x="1882" y="393"/>
                  </a:lnTo>
                  <a:lnTo>
                    <a:pt x="1821" y="405"/>
                  </a:lnTo>
                  <a:lnTo>
                    <a:pt x="1757" y="415"/>
                  </a:lnTo>
                  <a:lnTo>
                    <a:pt x="1688" y="423"/>
                  </a:lnTo>
                  <a:lnTo>
                    <a:pt x="1617" y="429"/>
                  </a:lnTo>
                  <a:lnTo>
                    <a:pt x="1542" y="433"/>
                  </a:lnTo>
                  <a:lnTo>
                    <a:pt x="1466" y="434"/>
                  </a:lnTo>
                  <a:lnTo>
                    <a:pt x="1388" y="433"/>
                  </a:lnTo>
                  <a:lnTo>
                    <a:pt x="1315" y="429"/>
                  </a:lnTo>
                  <a:lnTo>
                    <a:pt x="1243" y="423"/>
                  </a:lnTo>
                  <a:lnTo>
                    <a:pt x="1174" y="415"/>
                  </a:lnTo>
                  <a:lnTo>
                    <a:pt x="1110" y="405"/>
                  </a:lnTo>
                  <a:lnTo>
                    <a:pt x="1050" y="393"/>
                  </a:lnTo>
                  <a:lnTo>
                    <a:pt x="993" y="378"/>
                  </a:lnTo>
                  <a:lnTo>
                    <a:pt x="942" y="363"/>
                  </a:lnTo>
                  <a:lnTo>
                    <a:pt x="896" y="346"/>
                  </a:lnTo>
                  <a:lnTo>
                    <a:pt x="856" y="326"/>
                  </a:lnTo>
                  <a:lnTo>
                    <a:pt x="824" y="307"/>
                  </a:lnTo>
                  <a:lnTo>
                    <a:pt x="797" y="287"/>
                  </a:lnTo>
                  <a:lnTo>
                    <a:pt x="777" y="264"/>
                  </a:lnTo>
                  <a:lnTo>
                    <a:pt x="765" y="241"/>
                  </a:lnTo>
                  <a:lnTo>
                    <a:pt x="761" y="218"/>
                  </a:lnTo>
                  <a:lnTo>
                    <a:pt x="765" y="193"/>
                  </a:lnTo>
                  <a:lnTo>
                    <a:pt x="777" y="170"/>
                  </a:lnTo>
                  <a:lnTo>
                    <a:pt x="797" y="149"/>
                  </a:lnTo>
                  <a:lnTo>
                    <a:pt x="824" y="128"/>
                  </a:lnTo>
                  <a:lnTo>
                    <a:pt x="856" y="108"/>
                  </a:lnTo>
                  <a:lnTo>
                    <a:pt x="896" y="89"/>
                  </a:lnTo>
                  <a:lnTo>
                    <a:pt x="942" y="73"/>
                  </a:lnTo>
                  <a:lnTo>
                    <a:pt x="993" y="57"/>
                  </a:lnTo>
                  <a:lnTo>
                    <a:pt x="1050" y="42"/>
                  </a:lnTo>
                  <a:lnTo>
                    <a:pt x="1110" y="30"/>
                  </a:lnTo>
                  <a:lnTo>
                    <a:pt x="1174" y="19"/>
                  </a:lnTo>
                  <a:lnTo>
                    <a:pt x="1243" y="12"/>
                  </a:lnTo>
                  <a:lnTo>
                    <a:pt x="1315" y="6"/>
                  </a:lnTo>
                  <a:lnTo>
                    <a:pt x="1388" y="1"/>
                  </a:lnTo>
                  <a:lnTo>
                    <a:pt x="1466" y="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3" name="Google Shape;203;p2"/>
          <p:cNvGrpSpPr/>
          <p:nvPr/>
        </p:nvGrpSpPr>
        <p:grpSpPr>
          <a:xfrm>
            <a:off x="2129023" y="2763261"/>
            <a:ext cx="481913" cy="412260"/>
            <a:chOff x="232796" y="3501222"/>
            <a:chExt cx="481913" cy="412260"/>
          </a:xfrm>
        </p:grpSpPr>
        <p:sp>
          <p:nvSpPr>
            <p:cNvPr id="204" name="Google Shape;204;p2"/>
            <p:cNvSpPr/>
            <p:nvPr/>
          </p:nvSpPr>
          <p:spPr>
            <a:xfrm>
              <a:off x="232796" y="3632570"/>
              <a:ext cx="157028" cy="280912"/>
            </a:xfrm>
            <a:custGeom>
              <a:avLst/>
              <a:gdLst/>
              <a:ahLst/>
              <a:cxnLst/>
              <a:rect l="l" t="t" r="r" b="b"/>
              <a:pathLst>
                <a:path w="867" h="1469" extrusionOk="0">
                  <a:moveTo>
                    <a:pt x="566" y="1110"/>
                  </a:moveTo>
                  <a:lnTo>
                    <a:pt x="542" y="1114"/>
                  </a:lnTo>
                  <a:lnTo>
                    <a:pt x="520" y="1121"/>
                  </a:lnTo>
                  <a:lnTo>
                    <a:pt x="501" y="1133"/>
                  </a:lnTo>
                  <a:lnTo>
                    <a:pt x="484" y="1150"/>
                  </a:lnTo>
                  <a:lnTo>
                    <a:pt x="472" y="1169"/>
                  </a:lnTo>
                  <a:lnTo>
                    <a:pt x="463" y="1191"/>
                  </a:lnTo>
                  <a:lnTo>
                    <a:pt x="461" y="1215"/>
                  </a:lnTo>
                  <a:lnTo>
                    <a:pt x="463" y="1240"/>
                  </a:lnTo>
                  <a:lnTo>
                    <a:pt x="472" y="1263"/>
                  </a:lnTo>
                  <a:lnTo>
                    <a:pt x="484" y="1282"/>
                  </a:lnTo>
                  <a:lnTo>
                    <a:pt x="501" y="1299"/>
                  </a:lnTo>
                  <a:lnTo>
                    <a:pt x="520" y="1311"/>
                  </a:lnTo>
                  <a:lnTo>
                    <a:pt x="542" y="1318"/>
                  </a:lnTo>
                  <a:lnTo>
                    <a:pt x="566" y="1322"/>
                  </a:lnTo>
                  <a:lnTo>
                    <a:pt x="590" y="1318"/>
                  </a:lnTo>
                  <a:lnTo>
                    <a:pt x="613" y="1311"/>
                  </a:lnTo>
                  <a:lnTo>
                    <a:pt x="633" y="1299"/>
                  </a:lnTo>
                  <a:lnTo>
                    <a:pt x="648" y="1282"/>
                  </a:lnTo>
                  <a:lnTo>
                    <a:pt x="662" y="1263"/>
                  </a:lnTo>
                  <a:lnTo>
                    <a:pt x="669" y="1240"/>
                  </a:lnTo>
                  <a:lnTo>
                    <a:pt x="673" y="1215"/>
                  </a:lnTo>
                  <a:lnTo>
                    <a:pt x="669" y="1191"/>
                  </a:lnTo>
                  <a:lnTo>
                    <a:pt x="662" y="1169"/>
                  </a:lnTo>
                  <a:lnTo>
                    <a:pt x="648" y="1150"/>
                  </a:lnTo>
                  <a:lnTo>
                    <a:pt x="633" y="1133"/>
                  </a:lnTo>
                  <a:lnTo>
                    <a:pt x="613" y="1121"/>
                  </a:lnTo>
                  <a:lnTo>
                    <a:pt x="590" y="1114"/>
                  </a:lnTo>
                  <a:lnTo>
                    <a:pt x="566" y="1110"/>
                  </a:lnTo>
                  <a:close/>
                  <a:moveTo>
                    <a:pt x="185" y="783"/>
                  </a:moveTo>
                  <a:lnTo>
                    <a:pt x="185" y="931"/>
                  </a:lnTo>
                  <a:lnTo>
                    <a:pt x="685" y="931"/>
                  </a:lnTo>
                  <a:lnTo>
                    <a:pt x="685" y="783"/>
                  </a:lnTo>
                  <a:lnTo>
                    <a:pt x="185" y="783"/>
                  </a:lnTo>
                  <a:close/>
                  <a:moveTo>
                    <a:pt x="185" y="501"/>
                  </a:moveTo>
                  <a:lnTo>
                    <a:pt x="185" y="651"/>
                  </a:lnTo>
                  <a:lnTo>
                    <a:pt x="685" y="651"/>
                  </a:lnTo>
                  <a:lnTo>
                    <a:pt x="685" y="501"/>
                  </a:lnTo>
                  <a:lnTo>
                    <a:pt x="185" y="501"/>
                  </a:lnTo>
                  <a:close/>
                  <a:moveTo>
                    <a:pt x="185" y="220"/>
                  </a:moveTo>
                  <a:lnTo>
                    <a:pt x="185" y="369"/>
                  </a:lnTo>
                  <a:lnTo>
                    <a:pt x="685" y="369"/>
                  </a:lnTo>
                  <a:lnTo>
                    <a:pt x="685" y="220"/>
                  </a:lnTo>
                  <a:lnTo>
                    <a:pt x="185" y="220"/>
                  </a:lnTo>
                  <a:close/>
                  <a:moveTo>
                    <a:pt x="64" y="0"/>
                  </a:moveTo>
                  <a:lnTo>
                    <a:pt x="803" y="0"/>
                  </a:lnTo>
                  <a:lnTo>
                    <a:pt x="824" y="3"/>
                  </a:lnTo>
                  <a:lnTo>
                    <a:pt x="841" y="12"/>
                  </a:lnTo>
                  <a:lnTo>
                    <a:pt x="855" y="26"/>
                  </a:lnTo>
                  <a:lnTo>
                    <a:pt x="864" y="44"/>
                  </a:lnTo>
                  <a:lnTo>
                    <a:pt x="867" y="64"/>
                  </a:lnTo>
                  <a:lnTo>
                    <a:pt x="867" y="1405"/>
                  </a:lnTo>
                  <a:lnTo>
                    <a:pt x="864" y="1426"/>
                  </a:lnTo>
                  <a:lnTo>
                    <a:pt x="855" y="1444"/>
                  </a:lnTo>
                  <a:lnTo>
                    <a:pt x="841" y="1457"/>
                  </a:lnTo>
                  <a:lnTo>
                    <a:pt x="824" y="1466"/>
                  </a:lnTo>
                  <a:lnTo>
                    <a:pt x="803" y="1469"/>
                  </a:lnTo>
                  <a:lnTo>
                    <a:pt x="64" y="1469"/>
                  </a:lnTo>
                  <a:lnTo>
                    <a:pt x="44" y="1466"/>
                  </a:lnTo>
                  <a:lnTo>
                    <a:pt x="26" y="1457"/>
                  </a:lnTo>
                  <a:lnTo>
                    <a:pt x="12" y="1444"/>
                  </a:lnTo>
                  <a:lnTo>
                    <a:pt x="3" y="1426"/>
                  </a:lnTo>
                  <a:lnTo>
                    <a:pt x="0" y="1405"/>
                  </a:lnTo>
                  <a:lnTo>
                    <a:pt x="0" y="64"/>
                  </a:lnTo>
                  <a:lnTo>
                    <a:pt x="3" y="44"/>
                  </a:lnTo>
                  <a:lnTo>
                    <a:pt x="12" y="26"/>
                  </a:lnTo>
                  <a:lnTo>
                    <a:pt x="26" y="12"/>
                  </a:lnTo>
                  <a:lnTo>
                    <a:pt x="44" y="3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" name="Google Shape;205;p2"/>
            <p:cNvSpPr/>
            <p:nvPr/>
          </p:nvSpPr>
          <p:spPr>
            <a:xfrm>
              <a:off x="303188" y="3501222"/>
              <a:ext cx="411521" cy="403631"/>
            </a:xfrm>
            <a:custGeom>
              <a:avLst/>
              <a:gdLst/>
              <a:ahLst/>
              <a:cxnLst/>
              <a:rect l="l" t="t" r="r" b="b"/>
              <a:pathLst>
                <a:path w="2280" h="2105" extrusionOk="0">
                  <a:moveTo>
                    <a:pt x="901" y="1789"/>
                  </a:moveTo>
                  <a:lnTo>
                    <a:pt x="1382" y="1789"/>
                  </a:lnTo>
                  <a:lnTo>
                    <a:pt x="1382" y="1972"/>
                  </a:lnTo>
                  <a:lnTo>
                    <a:pt x="1534" y="1972"/>
                  </a:lnTo>
                  <a:lnTo>
                    <a:pt x="1553" y="1975"/>
                  </a:lnTo>
                  <a:lnTo>
                    <a:pt x="1570" y="1984"/>
                  </a:lnTo>
                  <a:lnTo>
                    <a:pt x="1584" y="1998"/>
                  </a:lnTo>
                  <a:lnTo>
                    <a:pt x="1595" y="2015"/>
                  </a:lnTo>
                  <a:lnTo>
                    <a:pt x="1603" y="2037"/>
                  </a:lnTo>
                  <a:lnTo>
                    <a:pt x="1605" y="2060"/>
                  </a:lnTo>
                  <a:lnTo>
                    <a:pt x="1605" y="2105"/>
                  </a:lnTo>
                  <a:lnTo>
                    <a:pt x="675" y="2105"/>
                  </a:lnTo>
                  <a:lnTo>
                    <a:pt x="675" y="2060"/>
                  </a:lnTo>
                  <a:lnTo>
                    <a:pt x="678" y="2037"/>
                  </a:lnTo>
                  <a:lnTo>
                    <a:pt x="685" y="2015"/>
                  </a:lnTo>
                  <a:lnTo>
                    <a:pt x="697" y="1998"/>
                  </a:lnTo>
                  <a:lnTo>
                    <a:pt x="711" y="1984"/>
                  </a:lnTo>
                  <a:lnTo>
                    <a:pt x="728" y="1975"/>
                  </a:lnTo>
                  <a:lnTo>
                    <a:pt x="748" y="1972"/>
                  </a:lnTo>
                  <a:lnTo>
                    <a:pt x="901" y="1972"/>
                  </a:lnTo>
                  <a:lnTo>
                    <a:pt x="901" y="1789"/>
                  </a:lnTo>
                  <a:close/>
                  <a:moveTo>
                    <a:pt x="120" y="0"/>
                  </a:moveTo>
                  <a:lnTo>
                    <a:pt x="2161" y="0"/>
                  </a:lnTo>
                  <a:lnTo>
                    <a:pt x="2189" y="2"/>
                  </a:lnTo>
                  <a:lnTo>
                    <a:pt x="2213" y="9"/>
                  </a:lnTo>
                  <a:lnTo>
                    <a:pt x="2235" y="21"/>
                  </a:lnTo>
                  <a:lnTo>
                    <a:pt x="2254" y="38"/>
                  </a:lnTo>
                  <a:lnTo>
                    <a:pt x="2268" y="57"/>
                  </a:lnTo>
                  <a:lnTo>
                    <a:pt x="2277" y="78"/>
                  </a:lnTo>
                  <a:lnTo>
                    <a:pt x="2280" y="102"/>
                  </a:lnTo>
                  <a:lnTo>
                    <a:pt x="2280" y="1539"/>
                  </a:lnTo>
                  <a:lnTo>
                    <a:pt x="2277" y="1562"/>
                  </a:lnTo>
                  <a:lnTo>
                    <a:pt x="2268" y="1584"/>
                  </a:lnTo>
                  <a:lnTo>
                    <a:pt x="2254" y="1603"/>
                  </a:lnTo>
                  <a:lnTo>
                    <a:pt x="2235" y="1619"/>
                  </a:lnTo>
                  <a:lnTo>
                    <a:pt x="2213" y="1631"/>
                  </a:lnTo>
                  <a:lnTo>
                    <a:pt x="2189" y="1639"/>
                  </a:lnTo>
                  <a:lnTo>
                    <a:pt x="2161" y="1642"/>
                  </a:lnTo>
                  <a:lnTo>
                    <a:pt x="603" y="1642"/>
                  </a:lnTo>
                  <a:lnTo>
                    <a:pt x="603" y="1355"/>
                  </a:lnTo>
                  <a:lnTo>
                    <a:pt x="2084" y="1355"/>
                  </a:lnTo>
                  <a:lnTo>
                    <a:pt x="2084" y="192"/>
                  </a:lnTo>
                  <a:lnTo>
                    <a:pt x="190" y="192"/>
                  </a:lnTo>
                  <a:lnTo>
                    <a:pt x="190" y="562"/>
                  </a:lnTo>
                  <a:lnTo>
                    <a:pt x="0" y="562"/>
                  </a:lnTo>
                  <a:lnTo>
                    <a:pt x="0" y="102"/>
                  </a:lnTo>
                  <a:lnTo>
                    <a:pt x="4" y="78"/>
                  </a:lnTo>
                  <a:lnTo>
                    <a:pt x="13" y="57"/>
                  </a:lnTo>
                  <a:lnTo>
                    <a:pt x="27" y="38"/>
                  </a:lnTo>
                  <a:lnTo>
                    <a:pt x="45" y="21"/>
                  </a:lnTo>
                  <a:lnTo>
                    <a:pt x="67" y="9"/>
                  </a:lnTo>
                  <a:lnTo>
                    <a:pt x="92" y="2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E368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6" name="Google Shape;206;p2"/>
          <p:cNvGrpSpPr/>
          <p:nvPr/>
        </p:nvGrpSpPr>
        <p:grpSpPr>
          <a:xfrm>
            <a:off x="2565260" y="2849259"/>
            <a:ext cx="406517" cy="346379"/>
            <a:chOff x="669033" y="3587220"/>
            <a:chExt cx="406517" cy="346379"/>
          </a:xfrm>
        </p:grpSpPr>
        <p:sp>
          <p:nvSpPr>
            <p:cNvPr id="207" name="Google Shape;207;p2"/>
            <p:cNvSpPr/>
            <p:nvPr/>
          </p:nvSpPr>
          <p:spPr>
            <a:xfrm>
              <a:off x="669033" y="3652810"/>
              <a:ext cx="159555" cy="280789"/>
            </a:xfrm>
            <a:custGeom>
              <a:avLst/>
              <a:gdLst/>
              <a:ahLst/>
              <a:cxnLst/>
              <a:rect l="l" t="t" r="r" b="b"/>
              <a:pathLst>
                <a:path w="1152" h="1906" extrusionOk="0">
                  <a:moveTo>
                    <a:pt x="576" y="1603"/>
                  </a:moveTo>
                  <a:lnTo>
                    <a:pt x="549" y="1607"/>
                  </a:lnTo>
                  <a:lnTo>
                    <a:pt x="523" y="1617"/>
                  </a:lnTo>
                  <a:lnTo>
                    <a:pt x="501" y="1633"/>
                  </a:lnTo>
                  <a:lnTo>
                    <a:pt x="486" y="1655"/>
                  </a:lnTo>
                  <a:lnTo>
                    <a:pt x="475" y="1680"/>
                  </a:lnTo>
                  <a:lnTo>
                    <a:pt x="471" y="1708"/>
                  </a:lnTo>
                  <a:lnTo>
                    <a:pt x="475" y="1736"/>
                  </a:lnTo>
                  <a:lnTo>
                    <a:pt x="486" y="1760"/>
                  </a:lnTo>
                  <a:lnTo>
                    <a:pt x="501" y="1782"/>
                  </a:lnTo>
                  <a:lnTo>
                    <a:pt x="523" y="1798"/>
                  </a:lnTo>
                  <a:lnTo>
                    <a:pt x="549" y="1809"/>
                  </a:lnTo>
                  <a:lnTo>
                    <a:pt x="576" y="1812"/>
                  </a:lnTo>
                  <a:lnTo>
                    <a:pt x="601" y="1810"/>
                  </a:lnTo>
                  <a:lnTo>
                    <a:pt x="622" y="1801"/>
                  </a:lnTo>
                  <a:lnTo>
                    <a:pt x="642" y="1789"/>
                  </a:lnTo>
                  <a:lnTo>
                    <a:pt x="657" y="1773"/>
                  </a:lnTo>
                  <a:lnTo>
                    <a:pt x="671" y="1754"/>
                  </a:lnTo>
                  <a:lnTo>
                    <a:pt x="678" y="1731"/>
                  </a:lnTo>
                  <a:lnTo>
                    <a:pt x="680" y="1708"/>
                  </a:lnTo>
                  <a:lnTo>
                    <a:pt x="677" y="1680"/>
                  </a:lnTo>
                  <a:lnTo>
                    <a:pt x="667" y="1655"/>
                  </a:lnTo>
                  <a:lnTo>
                    <a:pt x="650" y="1633"/>
                  </a:lnTo>
                  <a:lnTo>
                    <a:pt x="628" y="1617"/>
                  </a:lnTo>
                  <a:lnTo>
                    <a:pt x="604" y="1607"/>
                  </a:lnTo>
                  <a:lnTo>
                    <a:pt x="576" y="1603"/>
                  </a:lnTo>
                  <a:close/>
                  <a:moveTo>
                    <a:pt x="150" y="215"/>
                  </a:moveTo>
                  <a:lnTo>
                    <a:pt x="150" y="1457"/>
                  </a:lnTo>
                  <a:lnTo>
                    <a:pt x="1003" y="1457"/>
                  </a:lnTo>
                  <a:lnTo>
                    <a:pt x="1003" y="215"/>
                  </a:lnTo>
                  <a:lnTo>
                    <a:pt x="150" y="215"/>
                  </a:lnTo>
                  <a:close/>
                  <a:moveTo>
                    <a:pt x="125" y="0"/>
                  </a:moveTo>
                  <a:lnTo>
                    <a:pt x="1026" y="0"/>
                  </a:lnTo>
                  <a:lnTo>
                    <a:pt x="1055" y="3"/>
                  </a:lnTo>
                  <a:lnTo>
                    <a:pt x="1082" y="13"/>
                  </a:lnTo>
                  <a:lnTo>
                    <a:pt x="1105" y="28"/>
                  </a:lnTo>
                  <a:lnTo>
                    <a:pt x="1125" y="47"/>
                  </a:lnTo>
                  <a:lnTo>
                    <a:pt x="1140" y="70"/>
                  </a:lnTo>
                  <a:lnTo>
                    <a:pt x="1149" y="96"/>
                  </a:lnTo>
                  <a:lnTo>
                    <a:pt x="1152" y="125"/>
                  </a:lnTo>
                  <a:lnTo>
                    <a:pt x="1152" y="1781"/>
                  </a:lnTo>
                  <a:lnTo>
                    <a:pt x="1149" y="1810"/>
                  </a:lnTo>
                  <a:lnTo>
                    <a:pt x="1140" y="1836"/>
                  </a:lnTo>
                  <a:lnTo>
                    <a:pt x="1125" y="1859"/>
                  </a:lnTo>
                  <a:lnTo>
                    <a:pt x="1105" y="1879"/>
                  </a:lnTo>
                  <a:lnTo>
                    <a:pt x="1082" y="1894"/>
                  </a:lnTo>
                  <a:lnTo>
                    <a:pt x="1055" y="1903"/>
                  </a:lnTo>
                  <a:lnTo>
                    <a:pt x="1026" y="1906"/>
                  </a:lnTo>
                  <a:lnTo>
                    <a:pt x="125" y="1906"/>
                  </a:lnTo>
                  <a:lnTo>
                    <a:pt x="96" y="1903"/>
                  </a:lnTo>
                  <a:lnTo>
                    <a:pt x="70" y="1894"/>
                  </a:lnTo>
                  <a:lnTo>
                    <a:pt x="47" y="1879"/>
                  </a:lnTo>
                  <a:lnTo>
                    <a:pt x="27" y="1859"/>
                  </a:lnTo>
                  <a:lnTo>
                    <a:pt x="13" y="1836"/>
                  </a:lnTo>
                  <a:lnTo>
                    <a:pt x="3" y="1810"/>
                  </a:lnTo>
                  <a:lnTo>
                    <a:pt x="0" y="1781"/>
                  </a:lnTo>
                  <a:lnTo>
                    <a:pt x="0" y="125"/>
                  </a:lnTo>
                  <a:lnTo>
                    <a:pt x="3" y="96"/>
                  </a:lnTo>
                  <a:lnTo>
                    <a:pt x="13" y="70"/>
                  </a:lnTo>
                  <a:lnTo>
                    <a:pt x="27" y="47"/>
                  </a:lnTo>
                  <a:lnTo>
                    <a:pt x="47" y="28"/>
                  </a:lnTo>
                  <a:lnTo>
                    <a:pt x="70" y="13"/>
                  </a:lnTo>
                  <a:lnTo>
                    <a:pt x="96" y="3"/>
                  </a:lnTo>
                  <a:lnTo>
                    <a:pt x="125" y="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" name="Google Shape;208;p2"/>
            <p:cNvSpPr/>
            <p:nvPr/>
          </p:nvSpPr>
          <p:spPr>
            <a:xfrm>
              <a:off x="768235" y="3587220"/>
              <a:ext cx="307315" cy="280789"/>
            </a:xfrm>
            <a:custGeom>
              <a:avLst/>
              <a:gdLst/>
              <a:ahLst/>
              <a:cxnLst/>
              <a:rect l="l" t="t" r="r" b="b"/>
              <a:pathLst>
                <a:path w="2217" h="1906" extrusionOk="0">
                  <a:moveTo>
                    <a:pt x="1428" y="1577"/>
                  </a:moveTo>
                  <a:lnTo>
                    <a:pt x="1404" y="1581"/>
                  </a:lnTo>
                  <a:lnTo>
                    <a:pt x="1382" y="1588"/>
                  </a:lnTo>
                  <a:lnTo>
                    <a:pt x="1363" y="1600"/>
                  </a:lnTo>
                  <a:lnTo>
                    <a:pt x="1347" y="1617"/>
                  </a:lnTo>
                  <a:lnTo>
                    <a:pt x="1334" y="1637"/>
                  </a:lnTo>
                  <a:lnTo>
                    <a:pt x="1326" y="1658"/>
                  </a:lnTo>
                  <a:lnTo>
                    <a:pt x="1324" y="1683"/>
                  </a:lnTo>
                  <a:lnTo>
                    <a:pt x="1328" y="1710"/>
                  </a:lnTo>
                  <a:lnTo>
                    <a:pt x="1337" y="1736"/>
                  </a:lnTo>
                  <a:lnTo>
                    <a:pt x="1354" y="1756"/>
                  </a:lnTo>
                  <a:lnTo>
                    <a:pt x="1375" y="1773"/>
                  </a:lnTo>
                  <a:lnTo>
                    <a:pt x="1400" y="1784"/>
                  </a:lnTo>
                  <a:lnTo>
                    <a:pt x="1428" y="1788"/>
                  </a:lnTo>
                  <a:lnTo>
                    <a:pt x="1456" y="1784"/>
                  </a:lnTo>
                  <a:lnTo>
                    <a:pt x="1481" y="1773"/>
                  </a:lnTo>
                  <a:lnTo>
                    <a:pt x="1502" y="1756"/>
                  </a:lnTo>
                  <a:lnTo>
                    <a:pt x="1519" y="1736"/>
                  </a:lnTo>
                  <a:lnTo>
                    <a:pt x="1529" y="1710"/>
                  </a:lnTo>
                  <a:lnTo>
                    <a:pt x="1533" y="1683"/>
                  </a:lnTo>
                  <a:lnTo>
                    <a:pt x="1531" y="1662"/>
                  </a:lnTo>
                  <a:lnTo>
                    <a:pt x="1522" y="1642"/>
                  </a:lnTo>
                  <a:lnTo>
                    <a:pt x="1510" y="1622"/>
                  </a:lnTo>
                  <a:lnTo>
                    <a:pt x="1493" y="1604"/>
                  </a:lnTo>
                  <a:lnTo>
                    <a:pt x="1474" y="1591"/>
                  </a:lnTo>
                  <a:lnTo>
                    <a:pt x="1452" y="1581"/>
                  </a:lnTo>
                  <a:lnTo>
                    <a:pt x="1428" y="1577"/>
                  </a:lnTo>
                  <a:close/>
                  <a:moveTo>
                    <a:pt x="1109" y="1577"/>
                  </a:moveTo>
                  <a:lnTo>
                    <a:pt x="1085" y="1581"/>
                  </a:lnTo>
                  <a:lnTo>
                    <a:pt x="1063" y="1588"/>
                  </a:lnTo>
                  <a:lnTo>
                    <a:pt x="1043" y="1600"/>
                  </a:lnTo>
                  <a:lnTo>
                    <a:pt x="1026" y="1617"/>
                  </a:lnTo>
                  <a:lnTo>
                    <a:pt x="1014" y="1637"/>
                  </a:lnTo>
                  <a:lnTo>
                    <a:pt x="1007" y="1658"/>
                  </a:lnTo>
                  <a:lnTo>
                    <a:pt x="1003" y="1683"/>
                  </a:lnTo>
                  <a:lnTo>
                    <a:pt x="1007" y="1710"/>
                  </a:lnTo>
                  <a:lnTo>
                    <a:pt x="1018" y="1736"/>
                  </a:lnTo>
                  <a:lnTo>
                    <a:pt x="1035" y="1756"/>
                  </a:lnTo>
                  <a:lnTo>
                    <a:pt x="1055" y="1773"/>
                  </a:lnTo>
                  <a:lnTo>
                    <a:pt x="1081" y="1784"/>
                  </a:lnTo>
                  <a:lnTo>
                    <a:pt x="1109" y="1788"/>
                  </a:lnTo>
                  <a:lnTo>
                    <a:pt x="1136" y="1784"/>
                  </a:lnTo>
                  <a:lnTo>
                    <a:pt x="1162" y="1773"/>
                  </a:lnTo>
                  <a:lnTo>
                    <a:pt x="1182" y="1756"/>
                  </a:lnTo>
                  <a:lnTo>
                    <a:pt x="1199" y="1736"/>
                  </a:lnTo>
                  <a:lnTo>
                    <a:pt x="1210" y="1710"/>
                  </a:lnTo>
                  <a:lnTo>
                    <a:pt x="1214" y="1683"/>
                  </a:lnTo>
                  <a:lnTo>
                    <a:pt x="1210" y="1662"/>
                  </a:lnTo>
                  <a:lnTo>
                    <a:pt x="1203" y="1642"/>
                  </a:lnTo>
                  <a:lnTo>
                    <a:pt x="1191" y="1622"/>
                  </a:lnTo>
                  <a:lnTo>
                    <a:pt x="1174" y="1604"/>
                  </a:lnTo>
                  <a:lnTo>
                    <a:pt x="1155" y="1591"/>
                  </a:lnTo>
                  <a:lnTo>
                    <a:pt x="1133" y="1581"/>
                  </a:lnTo>
                  <a:lnTo>
                    <a:pt x="1109" y="1577"/>
                  </a:lnTo>
                  <a:close/>
                  <a:moveTo>
                    <a:pt x="789" y="1577"/>
                  </a:moveTo>
                  <a:lnTo>
                    <a:pt x="765" y="1581"/>
                  </a:lnTo>
                  <a:lnTo>
                    <a:pt x="744" y="1588"/>
                  </a:lnTo>
                  <a:lnTo>
                    <a:pt x="723" y="1600"/>
                  </a:lnTo>
                  <a:lnTo>
                    <a:pt x="707" y="1617"/>
                  </a:lnTo>
                  <a:lnTo>
                    <a:pt x="695" y="1637"/>
                  </a:lnTo>
                  <a:lnTo>
                    <a:pt x="687" y="1658"/>
                  </a:lnTo>
                  <a:lnTo>
                    <a:pt x="684" y="1683"/>
                  </a:lnTo>
                  <a:lnTo>
                    <a:pt x="688" y="1710"/>
                  </a:lnTo>
                  <a:lnTo>
                    <a:pt x="699" y="1736"/>
                  </a:lnTo>
                  <a:lnTo>
                    <a:pt x="715" y="1756"/>
                  </a:lnTo>
                  <a:lnTo>
                    <a:pt x="736" y="1773"/>
                  </a:lnTo>
                  <a:lnTo>
                    <a:pt x="762" y="1784"/>
                  </a:lnTo>
                  <a:lnTo>
                    <a:pt x="789" y="1788"/>
                  </a:lnTo>
                  <a:lnTo>
                    <a:pt x="817" y="1784"/>
                  </a:lnTo>
                  <a:lnTo>
                    <a:pt x="841" y="1773"/>
                  </a:lnTo>
                  <a:lnTo>
                    <a:pt x="863" y="1756"/>
                  </a:lnTo>
                  <a:lnTo>
                    <a:pt x="880" y="1736"/>
                  </a:lnTo>
                  <a:lnTo>
                    <a:pt x="890" y="1710"/>
                  </a:lnTo>
                  <a:lnTo>
                    <a:pt x="893" y="1683"/>
                  </a:lnTo>
                  <a:lnTo>
                    <a:pt x="891" y="1662"/>
                  </a:lnTo>
                  <a:lnTo>
                    <a:pt x="884" y="1642"/>
                  </a:lnTo>
                  <a:lnTo>
                    <a:pt x="870" y="1622"/>
                  </a:lnTo>
                  <a:lnTo>
                    <a:pt x="855" y="1604"/>
                  </a:lnTo>
                  <a:lnTo>
                    <a:pt x="835" y="1591"/>
                  </a:lnTo>
                  <a:lnTo>
                    <a:pt x="814" y="1581"/>
                  </a:lnTo>
                  <a:lnTo>
                    <a:pt x="789" y="1577"/>
                  </a:lnTo>
                  <a:close/>
                  <a:moveTo>
                    <a:pt x="126" y="0"/>
                  </a:moveTo>
                  <a:lnTo>
                    <a:pt x="2092" y="0"/>
                  </a:lnTo>
                  <a:lnTo>
                    <a:pt x="2121" y="3"/>
                  </a:lnTo>
                  <a:lnTo>
                    <a:pt x="2147" y="12"/>
                  </a:lnTo>
                  <a:lnTo>
                    <a:pt x="2170" y="27"/>
                  </a:lnTo>
                  <a:lnTo>
                    <a:pt x="2190" y="47"/>
                  </a:lnTo>
                  <a:lnTo>
                    <a:pt x="2204" y="70"/>
                  </a:lnTo>
                  <a:lnTo>
                    <a:pt x="2214" y="96"/>
                  </a:lnTo>
                  <a:lnTo>
                    <a:pt x="2217" y="125"/>
                  </a:lnTo>
                  <a:lnTo>
                    <a:pt x="2217" y="1781"/>
                  </a:lnTo>
                  <a:lnTo>
                    <a:pt x="2214" y="1810"/>
                  </a:lnTo>
                  <a:lnTo>
                    <a:pt x="2204" y="1836"/>
                  </a:lnTo>
                  <a:lnTo>
                    <a:pt x="2190" y="1859"/>
                  </a:lnTo>
                  <a:lnTo>
                    <a:pt x="2170" y="1878"/>
                  </a:lnTo>
                  <a:lnTo>
                    <a:pt x="2147" y="1893"/>
                  </a:lnTo>
                  <a:lnTo>
                    <a:pt x="2121" y="1903"/>
                  </a:lnTo>
                  <a:lnTo>
                    <a:pt x="2092" y="1906"/>
                  </a:lnTo>
                  <a:lnTo>
                    <a:pt x="567" y="1906"/>
                  </a:lnTo>
                  <a:lnTo>
                    <a:pt x="567" y="1386"/>
                  </a:lnTo>
                  <a:lnTo>
                    <a:pt x="2067" y="1386"/>
                  </a:lnTo>
                  <a:lnTo>
                    <a:pt x="2067" y="214"/>
                  </a:lnTo>
                  <a:lnTo>
                    <a:pt x="149" y="214"/>
                  </a:lnTo>
                  <a:lnTo>
                    <a:pt x="149" y="339"/>
                  </a:lnTo>
                  <a:lnTo>
                    <a:pt x="0" y="339"/>
                  </a:lnTo>
                  <a:lnTo>
                    <a:pt x="0" y="125"/>
                  </a:lnTo>
                  <a:lnTo>
                    <a:pt x="4" y="96"/>
                  </a:lnTo>
                  <a:lnTo>
                    <a:pt x="13" y="70"/>
                  </a:lnTo>
                  <a:lnTo>
                    <a:pt x="28" y="47"/>
                  </a:lnTo>
                  <a:lnTo>
                    <a:pt x="47" y="27"/>
                  </a:lnTo>
                  <a:lnTo>
                    <a:pt x="70" y="12"/>
                  </a:lnTo>
                  <a:lnTo>
                    <a:pt x="97" y="3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rgbClr val="E368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9" name="Google Shape;209;p2"/>
          <p:cNvGrpSpPr/>
          <p:nvPr/>
        </p:nvGrpSpPr>
        <p:grpSpPr>
          <a:xfrm>
            <a:off x="2329784" y="3240041"/>
            <a:ext cx="493500" cy="420758"/>
            <a:chOff x="433557" y="3978002"/>
            <a:chExt cx="493500" cy="420758"/>
          </a:xfrm>
        </p:grpSpPr>
        <p:sp>
          <p:nvSpPr>
            <p:cNvPr id="210" name="Google Shape;210;p2"/>
            <p:cNvSpPr/>
            <p:nvPr/>
          </p:nvSpPr>
          <p:spPr>
            <a:xfrm>
              <a:off x="512141" y="4084861"/>
              <a:ext cx="343669" cy="194796"/>
            </a:xfrm>
            <a:custGeom>
              <a:avLst/>
              <a:gdLst/>
              <a:ahLst/>
              <a:cxnLst/>
              <a:rect l="l" t="t" r="r" b="b"/>
              <a:pathLst>
                <a:path w="1638" h="872" extrusionOk="0">
                  <a:moveTo>
                    <a:pt x="0" y="663"/>
                  </a:moveTo>
                  <a:lnTo>
                    <a:pt x="664" y="663"/>
                  </a:lnTo>
                  <a:lnTo>
                    <a:pt x="664" y="782"/>
                  </a:lnTo>
                  <a:lnTo>
                    <a:pt x="0" y="782"/>
                  </a:lnTo>
                  <a:lnTo>
                    <a:pt x="0" y="663"/>
                  </a:lnTo>
                  <a:close/>
                  <a:moveTo>
                    <a:pt x="0" y="361"/>
                  </a:moveTo>
                  <a:lnTo>
                    <a:pt x="664" y="361"/>
                  </a:lnTo>
                  <a:lnTo>
                    <a:pt x="664" y="480"/>
                  </a:lnTo>
                  <a:lnTo>
                    <a:pt x="0" y="480"/>
                  </a:lnTo>
                  <a:lnTo>
                    <a:pt x="0" y="361"/>
                  </a:lnTo>
                  <a:close/>
                  <a:moveTo>
                    <a:pt x="1638" y="291"/>
                  </a:moveTo>
                  <a:lnTo>
                    <a:pt x="1638" y="761"/>
                  </a:lnTo>
                  <a:lnTo>
                    <a:pt x="1618" y="783"/>
                  </a:lnTo>
                  <a:lnTo>
                    <a:pt x="1592" y="802"/>
                  </a:lnTo>
                  <a:lnTo>
                    <a:pt x="1562" y="819"/>
                  </a:lnTo>
                  <a:lnTo>
                    <a:pt x="1530" y="833"/>
                  </a:lnTo>
                  <a:lnTo>
                    <a:pt x="1493" y="843"/>
                  </a:lnTo>
                  <a:lnTo>
                    <a:pt x="1456" y="853"/>
                  </a:lnTo>
                  <a:lnTo>
                    <a:pt x="1417" y="859"/>
                  </a:lnTo>
                  <a:lnTo>
                    <a:pt x="1378" y="865"/>
                  </a:lnTo>
                  <a:lnTo>
                    <a:pt x="1341" y="868"/>
                  </a:lnTo>
                  <a:lnTo>
                    <a:pt x="1305" y="870"/>
                  </a:lnTo>
                  <a:lnTo>
                    <a:pt x="1271" y="871"/>
                  </a:lnTo>
                  <a:lnTo>
                    <a:pt x="1239" y="872"/>
                  </a:lnTo>
                  <a:lnTo>
                    <a:pt x="1209" y="871"/>
                  </a:lnTo>
                  <a:lnTo>
                    <a:pt x="1175" y="870"/>
                  </a:lnTo>
                  <a:lnTo>
                    <a:pt x="1139" y="868"/>
                  </a:lnTo>
                  <a:lnTo>
                    <a:pt x="1101" y="865"/>
                  </a:lnTo>
                  <a:lnTo>
                    <a:pt x="1063" y="859"/>
                  </a:lnTo>
                  <a:lnTo>
                    <a:pt x="1024" y="853"/>
                  </a:lnTo>
                  <a:lnTo>
                    <a:pt x="987" y="843"/>
                  </a:lnTo>
                  <a:lnTo>
                    <a:pt x="950" y="833"/>
                  </a:lnTo>
                  <a:lnTo>
                    <a:pt x="916" y="819"/>
                  </a:lnTo>
                  <a:lnTo>
                    <a:pt x="887" y="802"/>
                  </a:lnTo>
                  <a:lnTo>
                    <a:pt x="861" y="784"/>
                  </a:lnTo>
                  <a:lnTo>
                    <a:pt x="840" y="761"/>
                  </a:lnTo>
                  <a:lnTo>
                    <a:pt x="840" y="291"/>
                  </a:lnTo>
                  <a:lnTo>
                    <a:pt x="873" y="309"/>
                  </a:lnTo>
                  <a:lnTo>
                    <a:pt x="912" y="326"/>
                  </a:lnTo>
                  <a:lnTo>
                    <a:pt x="953" y="339"/>
                  </a:lnTo>
                  <a:lnTo>
                    <a:pt x="999" y="350"/>
                  </a:lnTo>
                  <a:lnTo>
                    <a:pt x="1046" y="359"/>
                  </a:lnTo>
                  <a:lnTo>
                    <a:pt x="1094" y="366"/>
                  </a:lnTo>
                  <a:lnTo>
                    <a:pt x="1144" y="371"/>
                  </a:lnTo>
                  <a:lnTo>
                    <a:pt x="1192" y="373"/>
                  </a:lnTo>
                  <a:lnTo>
                    <a:pt x="1239" y="373"/>
                  </a:lnTo>
                  <a:lnTo>
                    <a:pt x="1286" y="373"/>
                  </a:lnTo>
                  <a:lnTo>
                    <a:pt x="1336" y="371"/>
                  </a:lnTo>
                  <a:lnTo>
                    <a:pt x="1384" y="366"/>
                  </a:lnTo>
                  <a:lnTo>
                    <a:pt x="1434" y="359"/>
                  </a:lnTo>
                  <a:lnTo>
                    <a:pt x="1481" y="350"/>
                  </a:lnTo>
                  <a:lnTo>
                    <a:pt x="1526" y="339"/>
                  </a:lnTo>
                  <a:lnTo>
                    <a:pt x="1568" y="326"/>
                  </a:lnTo>
                  <a:lnTo>
                    <a:pt x="1606" y="309"/>
                  </a:lnTo>
                  <a:lnTo>
                    <a:pt x="1638" y="291"/>
                  </a:lnTo>
                  <a:close/>
                  <a:moveTo>
                    <a:pt x="0" y="59"/>
                  </a:moveTo>
                  <a:lnTo>
                    <a:pt x="664" y="59"/>
                  </a:lnTo>
                  <a:lnTo>
                    <a:pt x="664" y="177"/>
                  </a:lnTo>
                  <a:lnTo>
                    <a:pt x="0" y="177"/>
                  </a:lnTo>
                  <a:lnTo>
                    <a:pt x="0" y="59"/>
                  </a:lnTo>
                  <a:close/>
                  <a:moveTo>
                    <a:pt x="1239" y="0"/>
                  </a:moveTo>
                  <a:lnTo>
                    <a:pt x="1299" y="1"/>
                  </a:lnTo>
                  <a:lnTo>
                    <a:pt x="1355" y="6"/>
                  </a:lnTo>
                  <a:lnTo>
                    <a:pt x="1407" y="12"/>
                  </a:lnTo>
                  <a:lnTo>
                    <a:pt x="1457" y="20"/>
                  </a:lnTo>
                  <a:lnTo>
                    <a:pt x="1502" y="30"/>
                  </a:lnTo>
                  <a:lnTo>
                    <a:pt x="1540" y="42"/>
                  </a:lnTo>
                  <a:lnTo>
                    <a:pt x="1574" y="56"/>
                  </a:lnTo>
                  <a:lnTo>
                    <a:pt x="1602" y="71"/>
                  </a:lnTo>
                  <a:lnTo>
                    <a:pt x="1621" y="88"/>
                  </a:lnTo>
                  <a:lnTo>
                    <a:pt x="1635" y="105"/>
                  </a:lnTo>
                  <a:lnTo>
                    <a:pt x="1638" y="123"/>
                  </a:lnTo>
                  <a:lnTo>
                    <a:pt x="1635" y="141"/>
                  </a:lnTo>
                  <a:lnTo>
                    <a:pt x="1621" y="158"/>
                  </a:lnTo>
                  <a:lnTo>
                    <a:pt x="1602" y="175"/>
                  </a:lnTo>
                  <a:lnTo>
                    <a:pt x="1574" y="189"/>
                  </a:lnTo>
                  <a:lnTo>
                    <a:pt x="1540" y="204"/>
                  </a:lnTo>
                  <a:lnTo>
                    <a:pt x="1502" y="216"/>
                  </a:lnTo>
                  <a:lnTo>
                    <a:pt x="1457" y="226"/>
                  </a:lnTo>
                  <a:lnTo>
                    <a:pt x="1407" y="234"/>
                  </a:lnTo>
                  <a:lnTo>
                    <a:pt x="1355" y="240"/>
                  </a:lnTo>
                  <a:lnTo>
                    <a:pt x="1299" y="245"/>
                  </a:lnTo>
                  <a:lnTo>
                    <a:pt x="1239" y="246"/>
                  </a:lnTo>
                  <a:lnTo>
                    <a:pt x="1180" y="245"/>
                  </a:lnTo>
                  <a:lnTo>
                    <a:pt x="1124" y="240"/>
                  </a:lnTo>
                  <a:lnTo>
                    <a:pt x="1071" y="234"/>
                  </a:lnTo>
                  <a:lnTo>
                    <a:pt x="1023" y="226"/>
                  </a:lnTo>
                  <a:lnTo>
                    <a:pt x="978" y="216"/>
                  </a:lnTo>
                  <a:lnTo>
                    <a:pt x="938" y="204"/>
                  </a:lnTo>
                  <a:lnTo>
                    <a:pt x="904" y="189"/>
                  </a:lnTo>
                  <a:lnTo>
                    <a:pt x="878" y="175"/>
                  </a:lnTo>
                  <a:lnTo>
                    <a:pt x="857" y="158"/>
                  </a:lnTo>
                  <a:lnTo>
                    <a:pt x="845" y="141"/>
                  </a:lnTo>
                  <a:lnTo>
                    <a:pt x="840" y="123"/>
                  </a:lnTo>
                  <a:lnTo>
                    <a:pt x="845" y="105"/>
                  </a:lnTo>
                  <a:lnTo>
                    <a:pt x="857" y="88"/>
                  </a:lnTo>
                  <a:lnTo>
                    <a:pt x="878" y="71"/>
                  </a:lnTo>
                  <a:lnTo>
                    <a:pt x="904" y="56"/>
                  </a:lnTo>
                  <a:lnTo>
                    <a:pt x="938" y="42"/>
                  </a:lnTo>
                  <a:lnTo>
                    <a:pt x="978" y="30"/>
                  </a:lnTo>
                  <a:lnTo>
                    <a:pt x="1023" y="20"/>
                  </a:lnTo>
                  <a:lnTo>
                    <a:pt x="1071" y="12"/>
                  </a:lnTo>
                  <a:lnTo>
                    <a:pt x="1124" y="6"/>
                  </a:lnTo>
                  <a:lnTo>
                    <a:pt x="1180" y="1"/>
                  </a:lnTo>
                  <a:lnTo>
                    <a:pt x="1239" y="0"/>
                  </a:lnTo>
                  <a:close/>
                </a:path>
              </a:pathLst>
            </a:custGeom>
            <a:solidFill>
              <a:srgbClr val="E368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" name="Google Shape;211;p2"/>
            <p:cNvSpPr/>
            <p:nvPr/>
          </p:nvSpPr>
          <p:spPr>
            <a:xfrm>
              <a:off x="433557" y="3978002"/>
              <a:ext cx="493500" cy="420758"/>
            </a:xfrm>
            <a:custGeom>
              <a:avLst/>
              <a:gdLst/>
              <a:ahLst/>
              <a:cxnLst/>
              <a:rect l="l" t="t" r="r" b="b"/>
              <a:pathLst>
                <a:path w="2356" h="1888" extrusionOk="0">
                  <a:moveTo>
                    <a:pt x="174" y="174"/>
                  </a:moveTo>
                  <a:lnTo>
                    <a:pt x="174" y="1598"/>
                  </a:lnTo>
                  <a:lnTo>
                    <a:pt x="2182" y="1598"/>
                  </a:lnTo>
                  <a:lnTo>
                    <a:pt x="2182" y="174"/>
                  </a:lnTo>
                  <a:lnTo>
                    <a:pt x="174" y="174"/>
                  </a:lnTo>
                  <a:close/>
                  <a:moveTo>
                    <a:pt x="0" y="0"/>
                  </a:moveTo>
                  <a:lnTo>
                    <a:pt x="2356" y="0"/>
                  </a:lnTo>
                  <a:lnTo>
                    <a:pt x="2356" y="1888"/>
                  </a:lnTo>
                  <a:lnTo>
                    <a:pt x="0" y="18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2" name="Google Shape;212;p2"/>
          <p:cNvGrpSpPr/>
          <p:nvPr/>
        </p:nvGrpSpPr>
        <p:grpSpPr>
          <a:xfrm>
            <a:off x="3519191" y="4569333"/>
            <a:ext cx="242943" cy="201516"/>
            <a:chOff x="1622964" y="5307294"/>
            <a:chExt cx="242943" cy="201516"/>
          </a:xfrm>
        </p:grpSpPr>
        <p:sp>
          <p:nvSpPr>
            <p:cNvPr id="213" name="Google Shape;213;p2"/>
            <p:cNvSpPr/>
            <p:nvPr/>
          </p:nvSpPr>
          <p:spPr>
            <a:xfrm>
              <a:off x="1622964" y="5312367"/>
              <a:ext cx="227370" cy="174309"/>
            </a:xfrm>
            <a:custGeom>
              <a:avLst/>
              <a:gdLst/>
              <a:ahLst/>
              <a:cxnLst/>
              <a:rect l="l" t="t" r="r" b="b"/>
              <a:pathLst>
                <a:path w="2553" h="1889" extrusionOk="0">
                  <a:moveTo>
                    <a:pt x="0" y="1326"/>
                  </a:moveTo>
                  <a:lnTo>
                    <a:pt x="1054" y="1326"/>
                  </a:lnTo>
                  <a:lnTo>
                    <a:pt x="1049" y="1401"/>
                  </a:lnTo>
                  <a:lnTo>
                    <a:pt x="1050" y="1473"/>
                  </a:lnTo>
                  <a:lnTo>
                    <a:pt x="1055" y="1545"/>
                  </a:lnTo>
                  <a:lnTo>
                    <a:pt x="1066" y="1614"/>
                  </a:lnTo>
                  <a:lnTo>
                    <a:pt x="1082" y="1680"/>
                  </a:lnTo>
                  <a:lnTo>
                    <a:pt x="1102" y="1744"/>
                  </a:lnTo>
                  <a:lnTo>
                    <a:pt x="1126" y="1806"/>
                  </a:lnTo>
                  <a:lnTo>
                    <a:pt x="1158" y="1863"/>
                  </a:lnTo>
                  <a:lnTo>
                    <a:pt x="1174" y="1889"/>
                  </a:lnTo>
                  <a:lnTo>
                    <a:pt x="0" y="1889"/>
                  </a:lnTo>
                  <a:lnTo>
                    <a:pt x="0" y="1326"/>
                  </a:lnTo>
                  <a:close/>
                  <a:moveTo>
                    <a:pt x="656" y="663"/>
                  </a:moveTo>
                  <a:lnTo>
                    <a:pt x="1263" y="663"/>
                  </a:lnTo>
                  <a:lnTo>
                    <a:pt x="1252" y="697"/>
                  </a:lnTo>
                  <a:lnTo>
                    <a:pt x="1239" y="735"/>
                  </a:lnTo>
                  <a:lnTo>
                    <a:pt x="1222" y="775"/>
                  </a:lnTo>
                  <a:lnTo>
                    <a:pt x="1204" y="818"/>
                  </a:lnTo>
                  <a:lnTo>
                    <a:pt x="1187" y="860"/>
                  </a:lnTo>
                  <a:lnTo>
                    <a:pt x="1168" y="905"/>
                  </a:lnTo>
                  <a:lnTo>
                    <a:pt x="1148" y="954"/>
                  </a:lnTo>
                  <a:lnTo>
                    <a:pt x="1128" y="1008"/>
                  </a:lnTo>
                  <a:lnTo>
                    <a:pt x="1103" y="1080"/>
                  </a:lnTo>
                  <a:lnTo>
                    <a:pt x="1083" y="1153"/>
                  </a:lnTo>
                  <a:lnTo>
                    <a:pt x="1068" y="1226"/>
                  </a:lnTo>
                  <a:lnTo>
                    <a:pt x="656" y="1226"/>
                  </a:lnTo>
                  <a:lnTo>
                    <a:pt x="656" y="663"/>
                  </a:lnTo>
                  <a:close/>
                  <a:moveTo>
                    <a:pt x="0" y="663"/>
                  </a:moveTo>
                  <a:lnTo>
                    <a:pt x="556" y="663"/>
                  </a:lnTo>
                  <a:lnTo>
                    <a:pt x="556" y="1226"/>
                  </a:lnTo>
                  <a:lnTo>
                    <a:pt x="0" y="1226"/>
                  </a:lnTo>
                  <a:lnTo>
                    <a:pt x="0" y="663"/>
                  </a:lnTo>
                  <a:close/>
                  <a:moveTo>
                    <a:pt x="2024" y="0"/>
                  </a:moveTo>
                  <a:lnTo>
                    <a:pt x="2553" y="0"/>
                  </a:lnTo>
                  <a:lnTo>
                    <a:pt x="2553" y="562"/>
                  </a:lnTo>
                  <a:lnTo>
                    <a:pt x="2552" y="562"/>
                  </a:lnTo>
                  <a:lnTo>
                    <a:pt x="2534" y="548"/>
                  </a:lnTo>
                  <a:lnTo>
                    <a:pt x="2513" y="539"/>
                  </a:lnTo>
                  <a:lnTo>
                    <a:pt x="2493" y="532"/>
                  </a:lnTo>
                  <a:lnTo>
                    <a:pt x="2470" y="530"/>
                  </a:lnTo>
                  <a:lnTo>
                    <a:pt x="2446" y="533"/>
                  </a:lnTo>
                  <a:lnTo>
                    <a:pt x="2424" y="475"/>
                  </a:lnTo>
                  <a:lnTo>
                    <a:pt x="2396" y="418"/>
                  </a:lnTo>
                  <a:lnTo>
                    <a:pt x="2362" y="359"/>
                  </a:lnTo>
                  <a:lnTo>
                    <a:pt x="2322" y="301"/>
                  </a:lnTo>
                  <a:lnTo>
                    <a:pt x="2276" y="241"/>
                  </a:lnTo>
                  <a:lnTo>
                    <a:pt x="2224" y="181"/>
                  </a:lnTo>
                  <a:lnTo>
                    <a:pt x="2164" y="122"/>
                  </a:lnTo>
                  <a:lnTo>
                    <a:pt x="2097" y="60"/>
                  </a:lnTo>
                  <a:lnTo>
                    <a:pt x="2024" y="0"/>
                  </a:lnTo>
                  <a:close/>
                  <a:moveTo>
                    <a:pt x="1320" y="0"/>
                  </a:moveTo>
                  <a:lnTo>
                    <a:pt x="1628" y="0"/>
                  </a:lnTo>
                  <a:lnTo>
                    <a:pt x="1629" y="2"/>
                  </a:lnTo>
                  <a:lnTo>
                    <a:pt x="1631" y="4"/>
                  </a:lnTo>
                  <a:lnTo>
                    <a:pt x="1666" y="67"/>
                  </a:lnTo>
                  <a:lnTo>
                    <a:pt x="1695" y="128"/>
                  </a:lnTo>
                  <a:lnTo>
                    <a:pt x="1716" y="188"/>
                  </a:lnTo>
                  <a:lnTo>
                    <a:pt x="1735" y="246"/>
                  </a:lnTo>
                  <a:lnTo>
                    <a:pt x="1746" y="302"/>
                  </a:lnTo>
                  <a:lnTo>
                    <a:pt x="1753" y="357"/>
                  </a:lnTo>
                  <a:lnTo>
                    <a:pt x="1756" y="411"/>
                  </a:lnTo>
                  <a:lnTo>
                    <a:pt x="1755" y="463"/>
                  </a:lnTo>
                  <a:lnTo>
                    <a:pt x="1750" y="513"/>
                  </a:lnTo>
                  <a:lnTo>
                    <a:pt x="1742" y="562"/>
                  </a:lnTo>
                  <a:lnTo>
                    <a:pt x="1737" y="562"/>
                  </a:lnTo>
                  <a:lnTo>
                    <a:pt x="1713" y="507"/>
                  </a:lnTo>
                  <a:lnTo>
                    <a:pt x="1683" y="454"/>
                  </a:lnTo>
                  <a:lnTo>
                    <a:pt x="1644" y="402"/>
                  </a:lnTo>
                  <a:lnTo>
                    <a:pt x="1599" y="353"/>
                  </a:lnTo>
                  <a:lnTo>
                    <a:pt x="1548" y="305"/>
                  </a:lnTo>
                  <a:lnTo>
                    <a:pt x="1490" y="261"/>
                  </a:lnTo>
                  <a:lnTo>
                    <a:pt x="1426" y="217"/>
                  </a:lnTo>
                  <a:lnTo>
                    <a:pt x="1418" y="214"/>
                  </a:lnTo>
                  <a:lnTo>
                    <a:pt x="1407" y="206"/>
                  </a:lnTo>
                  <a:lnTo>
                    <a:pt x="1392" y="199"/>
                  </a:lnTo>
                  <a:lnTo>
                    <a:pt x="1376" y="189"/>
                  </a:lnTo>
                  <a:lnTo>
                    <a:pt x="1356" y="180"/>
                  </a:lnTo>
                  <a:lnTo>
                    <a:pt x="1338" y="170"/>
                  </a:lnTo>
                  <a:lnTo>
                    <a:pt x="1320" y="162"/>
                  </a:lnTo>
                  <a:lnTo>
                    <a:pt x="1320" y="0"/>
                  </a:lnTo>
                  <a:close/>
                  <a:moveTo>
                    <a:pt x="0" y="0"/>
                  </a:moveTo>
                  <a:lnTo>
                    <a:pt x="1220" y="0"/>
                  </a:lnTo>
                  <a:lnTo>
                    <a:pt x="1220" y="562"/>
                  </a:lnTo>
                  <a:lnTo>
                    <a:pt x="0" y="5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" name="Google Shape;214;p2"/>
            <p:cNvSpPr/>
            <p:nvPr/>
          </p:nvSpPr>
          <p:spPr>
            <a:xfrm>
              <a:off x="1727082" y="5307294"/>
              <a:ext cx="138825" cy="201516"/>
            </a:xfrm>
            <a:custGeom>
              <a:avLst/>
              <a:gdLst/>
              <a:ahLst/>
              <a:cxnLst/>
              <a:rect l="l" t="t" r="r" b="b"/>
              <a:pathLst>
                <a:path w="1559" h="2186" extrusionOk="0">
                  <a:moveTo>
                    <a:pt x="1301" y="707"/>
                  </a:moveTo>
                  <a:lnTo>
                    <a:pt x="1343" y="780"/>
                  </a:lnTo>
                  <a:lnTo>
                    <a:pt x="1383" y="855"/>
                  </a:lnTo>
                  <a:lnTo>
                    <a:pt x="1419" y="931"/>
                  </a:lnTo>
                  <a:lnTo>
                    <a:pt x="1453" y="1009"/>
                  </a:lnTo>
                  <a:lnTo>
                    <a:pt x="1483" y="1090"/>
                  </a:lnTo>
                  <a:lnTo>
                    <a:pt x="1509" y="1170"/>
                  </a:lnTo>
                  <a:lnTo>
                    <a:pt x="1530" y="1251"/>
                  </a:lnTo>
                  <a:lnTo>
                    <a:pt x="1546" y="1332"/>
                  </a:lnTo>
                  <a:lnTo>
                    <a:pt x="1556" y="1412"/>
                  </a:lnTo>
                  <a:lnTo>
                    <a:pt x="1559" y="1491"/>
                  </a:lnTo>
                  <a:lnTo>
                    <a:pt x="1557" y="1567"/>
                  </a:lnTo>
                  <a:lnTo>
                    <a:pt x="1551" y="1614"/>
                  </a:lnTo>
                  <a:lnTo>
                    <a:pt x="1543" y="1660"/>
                  </a:lnTo>
                  <a:lnTo>
                    <a:pt x="1532" y="1706"/>
                  </a:lnTo>
                  <a:lnTo>
                    <a:pt x="1517" y="1752"/>
                  </a:lnTo>
                  <a:lnTo>
                    <a:pt x="1500" y="1796"/>
                  </a:lnTo>
                  <a:lnTo>
                    <a:pt x="1480" y="1840"/>
                  </a:lnTo>
                  <a:lnTo>
                    <a:pt x="1456" y="1881"/>
                  </a:lnTo>
                  <a:lnTo>
                    <a:pt x="1428" y="1922"/>
                  </a:lnTo>
                  <a:lnTo>
                    <a:pt x="1396" y="1961"/>
                  </a:lnTo>
                  <a:lnTo>
                    <a:pt x="1361" y="1997"/>
                  </a:lnTo>
                  <a:lnTo>
                    <a:pt x="1321" y="2031"/>
                  </a:lnTo>
                  <a:lnTo>
                    <a:pt x="1279" y="2061"/>
                  </a:lnTo>
                  <a:lnTo>
                    <a:pt x="1232" y="2090"/>
                  </a:lnTo>
                  <a:lnTo>
                    <a:pt x="1180" y="2116"/>
                  </a:lnTo>
                  <a:lnTo>
                    <a:pt x="1124" y="2136"/>
                  </a:lnTo>
                  <a:lnTo>
                    <a:pt x="1065" y="2154"/>
                  </a:lnTo>
                  <a:lnTo>
                    <a:pt x="1000" y="2169"/>
                  </a:lnTo>
                  <a:lnTo>
                    <a:pt x="986" y="2136"/>
                  </a:lnTo>
                  <a:lnTo>
                    <a:pt x="972" y="2097"/>
                  </a:lnTo>
                  <a:lnTo>
                    <a:pt x="1023" y="2087"/>
                  </a:lnTo>
                  <a:lnTo>
                    <a:pt x="1069" y="2072"/>
                  </a:lnTo>
                  <a:lnTo>
                    <a:pt x="1110" y="2053"/>
                  </a:lnTo>
                  <a:lnTo>
                    <a:pt x="1147" y="2031"/>
                  </a:lnTo>
                  <a:lnTo>
                    <a:pt x="1181" y="2007"/>
                  </a:lnTo>
                  <a:lnTo>
                    <a:pt x="1210" y="1980"/>
                  </a:lnTo>
                  <a:lnTo>
                    <a:pt x="1237" y="1952"/>
                  </a:lnTo>
                  <a:lnTo>
                    <a:pt x="1258" y="1923"/>
                  </a:lnTo>
                  <a:lnTo>
                    <a:pt x="1278" y="1893"/>
                  </a:lnTo>
                  <a:lnTo>
                    <a:pt x="1295" y="1864"/>
                  </a:lnTo>
                  <a:lnTo>
                    <a:pt x="1309" y="1834"/>
                  </a:lnTo>
                  <a:lnTo>
                    <a:pt x="1320" y="1805"/>
                  </a:lnTo>
                  <a:lnTo>
                    <a:pt x="1330" y="1777"/>
                  </a:lnTo>
                  <a:lnTo>
                    <a:pt x="1337" y="1750"/>
                  </a:lnTo>
                  <a:lnTo>
                    <a:pt x="1348" y="1698"/>
                  </a:lnTo>
                  <a:lnTo>
                    <a:pt x="1354" y="1643"/>
                  </a:lnTo>
                  <a:lnTo>
                    <a:pt x="1358" y="1585"/>
                  </a:lnTo>
                  <a:lnTo>
                    <a:pt x="1356" y="1523"/>
                  </a:lnTo>
                  <a:lnTo>
                    <a:pt x="1352" y="1460"/>
                  </a:lnTo>
                  <a:lnTo>
                    <a:pt x="1342" y="1394"/>
                  </a:lnTo>
                  <a:lnTo>
                    <a:pt x="1330" y="1326"/>
                  </a:lnTo>
                  <a:lnTo>
                    <a:pt x="1301" y="1393"/>
                  </a:lnTo>
                  <a:lnTo>
                    <a:pt x="1268" y="1455"/>
                  </a:lnTo>
                  <a:lnTo>
                    <a:pt x="1232" y="1516"/>
                  </a:lnTo>
                  <a:lnTo>
                    <a:pt x="1194" y="1575"/>
                  </a:lnTo>
                  <a:lnTo>
                    <a:pt x="1157" y="1632"/>
                  </a:lnTo>
                  <a:lnTo>
                    <a:pt x="1118" y="1686"/>
                  </a:lnTo>
                  <a:lnTo>
                    <a:pt x="1077" y="1746"/>
                  </a:lnTo>
                  <a:lnTo>
                    <a:pt x="1040" y="1801"/>
                  </a:lnTo>
                  <a:lnTo>
                    <a:pt x="1006" y="1854"/>
                  </a:lnTo>
                  <a:lnTo>
                    <a:pt x="978" y="1908"/>
                  </a:lnTo>
                  <a:lnTo>
                    <a:pt x="955" y="1957"/>
                  </a:lnTo>
                  <a:lnTo>
                    <a:pt x="962" y="1894"/>
                  </a:lnTo>
                  <a:lnTo>
                    <a:pt x="976" y="1831"/>
                  </a:lnTo>
                  <a:lnTo>
                    <a:pt x="995" y="1766"/>
                  </a:lnTo>
                  <a:lnTo>
                    <a:pt x="1020" y="1700"/>
                  </a:lnTo>
                  <a:lnTo>
                    <a:pt x="1049" y="1631"/>
                  </a:lnTo>
                  <a:lnTo>
                    <a:pt x="1081" y="1561"/>
                  </a:lnTo>
                  <a:lnTo>
                    <a:pt x="1115" y="1489"/>
                  </a:lnTo>
                  <a:lnTo>
                    <a:pt x="1142" y="1430"/>
                  </a:lnTo>
                  <a:lnTo>
                    <a:pt x="1170" y="1371"/>
                  </a:lnTo>
                  <a:lnTo>
                    <a:pt x="1198" y="1309"/>
                  </a:lnTo>
                  <a:lnTo>
                    <a:pt x="1223" y="1246"/>
                  </a:lnTo>
                  <a:lnTo>
                    <a:pt x="1248" y="1182"/>
                  </a:lnTo>
                  <a:lnTo>
                    <a:pt x="1268" y="1118"/>
                  </a:lnTo>
                  <a:lnTo>
                    <a:pt x="1286" y="1052"/>
                  </a:lnTo>
                  <a:lnTo>
                    <a:pt x="1300" y="985"/>
                  </a:lnTo>
                  <a:lnTo>
                    <a:pt x="1308" y="917"/>
                  </a:lnTo>
                  <a:lnTo>
                    <a:pt x="1312" y="847"/>
                  </a:lnTo>
                  <a:lnTo>
                    <a:pt x="1310" y="777"/>
                  </a:lnTo>
                  <a:lnTo>
                    <a:pt x="1301" y="707"/>
                  </a:lnTo>
                  <a:close/>
                  <a:moveTo>
                    <a:pt x="194" y="377"/>
                  </a:moveTo>
                  <a:lnTo>
                    <a:pt x="254" y="416"/>
                  </a:lnTo>
                  <a:lnTo>
                    <a:pt x="304" y="456"/>
                  </a:lnTo>
                  <a:lnTo>
                    <a:pt x="348" y="495"/>
                  </a:lnTo>
                  <a:lnTo>
                    <a:pt x="385" y="537"/>
                  </a:lnTo>
                  <a:lnTo>
                    <a:pt x="414" y="576"/>
                  </a:lnTo>
                  <a:lnTo>
                    <a:pt x="439" y="616"/>
                  </a:lnTo>
                  <a:lnTo>
                    <a:pt x="457" y="657"/>
                  </a:lnTo>
                  <a:lnTo>
                    <a:pt x="469" y="696"/>
                  </a:lnTo>
                  <a:lnTo>
                    <a:pt x="476" y="736"/>
                  </a:lnTo>
                  <a:lnTo>
                    <a:pt x="480" y="774"/>
                  </a:lnTo>
                  <a:lnTo>
                    <a:pt x="480" y="811"/>
                  </a:lnTo>
                  <a:lnTo>
                    <a:pt x="475" y="848"/>
                  </a:lnTo>
                  <a:lnTo>
                    <a:pt x="469" y="884"/>
                  </a:lnTo>
                  <a:lnTo>
                    <a:pt x="459" y="916"/>
                  </a:lnTo>
                  <a:lnTo>
                    <a:pt x="447" y="949"/>
                  </a:lnTo>
                  <a:lnTo>
                    <a:pt x="434" y="979"/>
                  </a:lnTo>
                  <a:lnTo>
                    <a:pt x="419" y="1007"/>
                  </a:lnTo>
                  <a:lnTo>
                    <a:pt x="398" y="1046"/>
                  </a:lnTo>
                  <a:lnTo>
                    <a:pt x="378" y="1082"/>
                  </a:lnTo>
                  <a:lnTo>
                    <a:pt x="355" y="1128"/>
                  </a:lnTo>
                  <a:lnTo>
                    <a:pt x="332" y="1176"/>
                  </a:lnTo>
                  <a:lnTo>
                    <a:pt x="311" y="1229"/>
                  </a:lnTo>
                  <a:lnTo>
                    <a:pt x="289" y="1285"/>
                  </a:lnTo>
                  <a:lnTo>
                    <a:pt x="271" y="1343"/>
                  </a:lnTo>
                  <a:lnTo>
                    <a:pt x="256" y="1403"/>
                  </a:lnTo>
                  <a:lnTo>
                    <a:pt x="245" y="1466"/>
                  </a:lnTo>
                  <a:lnTo>
                    <a:pt x="239" y="1532"/>
                  </a:lnTo>
                  <a:lnTo>
                    <a:pt x="239" y="1597"/>
                  </a:lnTo>
                  <a:lnTo>
                    <a:pt x="245" y="1665"/>
                  </a:lnTo>
                  <a:lnTo>
                    <a:pt x="260" y="1732"/>
                  </a:lnTo>
                  <a:lnTo>
                    <a:pt x="236" y="1705"/>
                  </a:lnTo>
                  <a:lnTo>
                    <a:pt x="216" y="1673"/>
                  </a:lnTo>
                  <a:lnTo>
                    <a:pt x="200" y="1637"/>
                  </a:lnTo>
                  <a:lnTo>
                    <a:pt x="187" y="1597"/>
                  </a:lnTo>
                  <a:lnTo>
                    <a:pt x="178" y="1553"/>
                  </a:lnTo>
                  <a:lnTo>
                    <a:pt x="171" y="1507"/>
                  </a:lnTo>
                  <a:lnTo>
                    <a:pt x="168" y="1458"/>
                  </a:lnTo>
                  <a:lnTo>
                    <a:pt x="167" y="1405"/>
                  </a:lnTo>
                  <a:lnTo>
                    <a:pt x="168" y="1349"/>
                  </a:lnTo>
                  <a:lnTo>
                    <a:pt x="171" y="1291"/>
                  </a:lnTo>
                  <a:lnTo>
                    <a:pt x="178" y="1231"/>
                  </a:lnTo>
                  <a:lnTo>
                    <a:pt x="165" y="1249"/>
                  </a:lnTo>
                  <a:lnTo>
                    <a:pt x="153" y="1272"/>
                  </a:lnTo>
                  <a:lnTo>
                    <a:pt x="142" y="1297"/>
                  </a:lnTo>
                  <a:lnTo>
                    <a:pt x="133" y="1326"/>
                  </a:lnTo>
                  <a:lnTo>
                    <a:pt x="123" y="1358"/>
                  </a:lnTo>
                  <a:lnTo>
                    <a:pt x="116" y="1391"/>
                  </a:lnTo>
                  <a:lnTo>
                    <a:pt x="110" y="1426"/>
                  </a:lnTo>
                  <a:lnTo>
                    <a:pt x="105" y="1465"/>
                  </a:lnTo>
                  <a:lnTo>
                    <a:pt x="103" y="1504"/>
                  </a:lnTo>
                  <a:lnTo>
                    <a:pt x="103" y="1544"/>
                  </a:lnTo>
                  <a:lnTo>
                    <a:pt x="104" y="1585"/>
                  </a:lnTo>
                  <a:lnTo>
                    <a:pt x="109" y="1626"/>
                  </a:lnTo>
                  <a:lnTo>
                    <a:pt x="116" y="1668"/>
                  </a:lnTo>
                  <a:lnTo>
                    <a:pt x="127" y="1709"/>
                  </a:lnTo>
                  <a:lnTo>
                    <a:pt x="140" y="1750"/>
                  </a:lnTo>
                  <a:lnTo>
                    <a:pt x="157" y="1790"/>
                  </a:lnTo>
                  <a:lnTo>
                    <a:pt x="179" y="1829"/>
                  </a:lnTo>
                  <a:lnTo>
                    <a:pt x="203" y="1867"/>
                  </a:lnTo>
                  <a:lnTo>
                    <a:pt x="232" y="1903"/>
                  </a:lnTo>
                  <a:lnTo>
                    <a:pt x="265" y="1935"/>
                  </a:lnTo>
                  <a:lnTo>
                    <a:pt x="302" y="1967"/>
                  </a:lnTo>
                  <a:lnTo>
                    <a:pt x="343" y="1995"/>
                  </a:lnTo>
                  <a:lnTo>
                    <a:pt x="390" y="2020"/>
                  </a:lnTo>
                  <a:lnTo>
                    <a:pt x="442" y="2042"/>
                  </a:lnTo>
                  <a:lnTo>
                    <a:pt x="491" y="2087"/>
                  </a:lnTo>
                  <a:lnTo>
                    <a:pt x="543" y="2129"/>
                  </a:lnTo>
                  <a:lnTo>
                    <a:pt x="601" y="2170"/>
                  </a:lnTo>
                  <a:lnTo>
                    <a:pt x="531" y="2157"/>
                  </a:lnTo>
                  <a:lnTo>
                    <a:pt x="465" y="2140"/>
                  </a:lnTo>
                  <a:lnTo>
                    <a:pt x="405" y="2118"/>
                  </a:lnTo>
                  <a:lnTo>
                    <a:pt x="349" y="2094"/>
                  </a:lnTo>
                  <a:lnTo>
                    <a:pt x="297" y="2066"/>
                  </a:lnTo>
                  <a:lnTo>
                    <a:pt x="251" y="2036"/>
                  </a:lnTo>
                  <a:lnTo>
                    <a:pt x="209" y="2002"/>
                  </a:lnTo>
                  <a:lnTo>
                    <a:pt x="171" y="1966"/>
                  </a:lnTo>
                  <a:lnTo>
                    <a:pt x="138" y="1927"/>
                  </a:lnTo>
                  <a:lnTo>
                    <a:pt x="109" y="1886"/>
                  </a:lnTo>
                  <a:lnTo>
                    <a:pt x="82" y="1844"/>
                  </a:lnTo>
                  <a:lnTo>
                    <a:pt x="60" y="1799"/>
                  </a:lnTo>
                  <a:lnTo>
                    <a:pt x="42" y="1753"/>
                  </a:lnTo>
                  <a:lnTo>
                    <a:pt x="28" y="1705"/>
                  </a:lnTo>
                  <a:lnTo>
                    <a:pt x="15" y="1656"/>
                  </a:lnTo>
                  <a:lnTo>
                    <a:pt x="7" y="1607"/>
                  </a:lnTo>
                  <a:lnTo>
                    <a:pt x="2" y="1556"/>
                  </a:lnTo>
                  <a:lnTo>
                    <a:pt x="0" y="1505"/>
                  </a:lnTo>
                  <a:lnTo>
                    <a:pt x="0" y="1454"/>
                  </a:lnTo>
                  <a:lnTo>
                    <a:pt x="3" y="1403"/>
                  </a:lnTo>
                  <a:lnTo>
                    <a:pt x="9" y="1353"/>
                  </a:lnTo>
                  <a:lnTo>
                    <a:pt x="17" y="1302"/>
                  </a:lnTo>
                  <a:lnTo>
                    <a:pt x="28" y="1251"/>
                  </a:lnTo>
                  <a:lnTo>
                    <a:pt x="40" y="1202"/>
                  </a:lnTo>
                  <a:lnTo>
                    <a:pt x="54" y="1153"/>
                  </a:lnTo>
                  <a:lnTo>
                    <a:pt x="71" y="1106"/>
                  </a:lnTo>
                  <a:lnTo>
                    <a:pt x="93" y="1049"/>
                  </a:lnTo>
                  <a:lnTo>
                    <a:pt x="115" y="996"/>
                  </a:lnTo>
                  <a:lnTo>
                    <a:pt x="134" y="949"/>
                  </a:lnTo>
                  <a:lnTo>
                    <a:pt x="152" y="905"/>
                  </a:lnTo>
                  <a:lnTo>
                    <a:pt x="169" y="864"/>
                  </a:lnTo>
                  <a:lnTo>
                    <a:pt x="185" y="826"/>
                  </a:lnTo>
                  <a:lnTo>
                    <a:pt x="198" y="789"/>
                  </a:lnTo>
                  <a:lnTo>
                    <a:pt x="209" y="754"/>
                  </a:lnTo>
                  <a:lnTo>
                    <a:pt x="219" y="719"/>
                  </a:lnTo>
                  <a:lnTo>
                    <a:pt x="226" y="684"/>
                  </a:lnTo>
                  <a:lnTo>
                    <a:pt x="229" y="649"/>
                  </a:lnTo>
                  <a:lnTo>
                    <a:pt x="232" y="612"/>
                  </a:lnTo>
                  <a:lnTo>
                    <a:pt x="231" y="572"/>
                  </a:lnTo>
                  <a:lnTo>
                    <a:pt x="226" y="529"/>
                  </a:lnTo>
                  <a:lnTo>
                    <a:pt x="219" y="483"/>
                  </a:lnTo>
                  <a:lnTo>
                    <a:pt x="209" y="433"/>
                  </a:lnTo>
                  <a:lnTo>
                    <a:pt x="194" y="377"/>
                  </a:lnTo>
                  <a:close/>
                  <a:moveTo>
                    <a:pt x="564" y="0"/>
                  </a:moveTo>
                  <a:lnTo>
                    <a:pt x="655" y="59"/>
                  </a:lnTo>
                  <a:lnTo>
                    <a:pt x="739" y="118"/>
                  </a:lnTo>
                  <a:lnTo>
                    <a:pt x="813" y="176"/>
                  </a:lnTo>
                  <a:lnTo>
                    <a:pt x="880" y="233"/>
                  </a:lnTo>
                  <a:lnTo>
                    <a:pt x="939" y="290"/>
                  </a:lnTo>
                  <a:lnTo>
                    <a:pt x="992" y="347"/>
                  </a:lnTo>
                  <a:lnTo>
                    <a:pt x="1037" y="402"/>
                  </a:lnTo>
                  <a:lnTo>
                    <a:pt x="1077" y="457"/>
                  </a:lnTo>
                  <a:lnTo>
                    <a:pt x="1110" y="511"/>
                  </a:lnTo>
                  <a:lnTo>
                    <a:pt x="1138" y="564"/>
                  </a:lnTo>
                  <a:lnTo>
                    <a:pt x="1159" y="618"/>
                  </a:lnTo>
                  <a:lnTo>
                    <a:pt x="1176" y="671"/>
                  </a:lnTo>
                  <a:lnTo>
                    <a:pt x="1188" y="723"/>
                  </a:lnTo>
                  <a:lnTo>
                    <a:pt x="1196" y="775"/>
                  </a:lnTo>
                  <a:lnTo>
                    <a:pt x="1198" y="827"/>
                  </a:lnTo>
                  <a:lnTo>
                    <a:pt x="1198" y="878"/>
                  </a:lnTo>
                  <a:lnTo>
                    <a:pt x="1193" y="927"/>
                  </a:lnTo>
                  <a:lnTo>
                    <a:pt x="1186" y="978"/>
                  </a:lnTo>
                  <a:lnTo>
                    <a:pt x="1175" y="1027"/>
                  </a:lnTo>
                  <a:lnTo>
                    <a:pt x="1162" y="1076"/>
                  </a:lnTo>
                  <a:lnTo>
                    <a:pt x="1147" y="1125"/>
                  </a:lnTo>
                  <a:lnTo>
                    <a:pt x="1129" y="1175"/>
                  </a:lnTo>
                  <a:lnTo>
                    <a:pt x="1111" y="1223"/>
                  </a:lnTo>
                  <a:lnTo>
                    <a:pt x="1090" y="1272"/>
                  </a:lnTo>
                  <a:lnTo>
                    <a:pt x="1069" y="1319"/>
                  </a:lnTo>
                  <a:lnTo>
                    <a:pt x="1047" y="1367"/>
                  </a:lnTo>
                  <a:lnTo>
                    <a:pt x="1024" y="1414"/>
                  </a:lnTo>
                  <a:lnTo>
                    <a:pt x="1002" y="1461"/>
                  </a:lnTo>
                  <a:lnTo>
                    <a:pt x="979" y="1509"/>
                  </a:lnTo>
                  <a:lnTo>
                    <a:pt x="957" y="1556"/>
                  </a:lnTo>
                  <a:lnTo>
                    <a:pt x="937" y="1603"/>
                  </a:lnTo>
                  <a:lnTo>
                    <a:pt x="917" y="1650"/>
                  </a:lnTo>
                  <a:lnTo>
                    <a:pt x="899" y="1696"/>
                  </a:lnTo>
                  <a:lnTo>
                    <a:pt x="884" y="1743"/>
                  </a:lnTo>
                  <a:lnTo>
                    <a:pt x="869" y="1789"/>
                  </a:lnTo>
                  <a:lnTo>
                    <a:pt x="858" y="1836"/>
                  </a:lnTo>
                  <a:lnTo>
                    <a:pt x="850" y="1882"/>
                  </a:lnTo>
                  <a:lnTo>
                    <a:pt x="844" y="1929"/>
                  </a:lnTo>
                  <a:lnTo>
                    <a:pt x="813" y="1893"/>
                  </a:lnTo>
                  <a:lnTo>
                    <a:pt x="791" y="1856"/>
                  </a:lnTo>
                  <a:lnTo>
                    <a:pt x="774" y="1817"/>
                  </a:lnTo>
                  <a:lnTo>
                    <a:pt x="763" y="1777"/>
                  </a:lnTo>
                  <a:lnTo>
                    <a:pt x="757" y="1736"/>
                  </a:lnTo>
                  <a:lnTo>
                    <a:pt x="755" y="1694"/>
                  </a:lnTo>
                  <a:lnTo>
                    <a:pt x="757" y="1649"/>
                  </a:lnTo>
                  <a:lnTo>
                    <a:pt x="761" y="1605"/>
                  </a:lnTo>
                  <a:lnTo>
                    <a:pt x="769" y="1559"/>
                  </a:lnTo>
                  <a:lnTo>
                    <a:pt x="777" y="1512"/>
                  </a:lnTo>
                  <a:lnTo>
                    <a:pt x="787" y="1465"/>
                  </a:lnTo>
                  <a:lnTo>
                    <a:pt x="797" y="1417"/>
                  </a:lnTo>
                  <a:lnTo>
                    <a:pt x="805" y="1367"/>
                  </a:lnTo>
                  <a:lnTo>
                    <a:pt x="813" y="1318"/>
                  </a:lnTo>
                  <a:lnTo>
                    <a:pt x="818" y="1267"/>
                  </a:lnTo>
                  <a:lnTo>
                    <a:pt x="822" y="1215"/>
                  </a:lnTo>
                  <a:lnTo>
                    <a:pt x="822" y="1163"/>
                  </a:lnTo>
                  <a:lnTo>
                    <a:pt x="818" y="1110"/>
                  </a:lnTo>
                  <a:lnTo>
                    <a:pt x="809" y="1056"/>
                  </a:lnTo>
                  <a:lnTo>
                    <a:pt x="795" y="1003"/>
                  </a:lnTo>
                  <a:lnTo>
                    <a:pt x="775" y="949"/>
                  </a:lnTo>
                  <a:lnTo>
                    <a:pt x="741" y="1008"/>
                  </a:lnTo>
                  <a:lnTo>
                    <a:pt x="710" y="1062"/>
                  </a:lnTo>
                  <a:lnTo>
                    <a:pt x="679" y="1113"/>
                  </a:lnTo>
                  <a:lnTo>
                    <a:pt x="651" y="1162"/>
                  </a:lnTo>
                  <a:lnTo>
                    <a:pt x="626" y="1209"/>
                  </a:lnTo>
                  <a:lnTo>
                    <a:pt x="602" y="1257"/>
                  </a:lnTo>
                  <a:lnTo>
                    <a:pt x="580" y="1308"/>
                  </a:lnTo>
                  <a:lnTo>
                    <a:pt x="560" y="1361"/>
                  </a:lnTo>
                  <a:lnTo>
                    <a:pt x="540" y="1420"/>
                  </a:lnTo>
                  <a:lnTo>
                    <a:pt x="523" y="1487"/>
                  </a:lnTo>
                  <a:lnTo>
                    <a:pt x="512" y="1544"/>
                  </a:lnTo>
                  <a:lnTo>
                    <a:pt x="508" y="1599"/>
                  </a:lnTo>
                  <a:lnTo>
                    <a:pt x="510" y="1654"/>
                  </a:lnTo>
                  <a:lnTo>
                    <a:pt x="518" y="1706"/>
                  </a:lnTo>
                  <a:lnTo>
                    <a:pt x="532" y="1755"/>
                  </a:lnTo>
                  <a:lnTo>
                    <a:pt x="551" y="1802"/>
                  </a:lnTo>
                  <a:lnTo>
                    <a:pt x="573" y="1848"/>
                  </a:lnTo>
                  <a:lnTo>
                    <a:pt x="601" y="1891"/>
                  </a:lnTo>
                  <a:lnTo>
                    <a:pt x="631" y="1931"/>
                  </a:lnTo>
                  <a:lnTo>
                    <a:pt x="664" y="1967"/>
                  </a:lnTo>
                  <a:lnTo>
                    <a:pt x="699" y="2001"/>
                  </a:lnTo>
                  <a:lnTo>
                    <a:pt x="736" y="2032"/>
                  </a:lnTo>
                  <a:lnTo>
                    <a:pt x="776" y="2059"/>
                  </a:lnTo>
                  <a:lnTo>
                    <a:pt x="816" y="2083"/>
                  </a:lnTo>
                  <a:lnTo>
                    <a:pt x="857" y="2102"/>
                  </a:lnTo>
                  <a:lnTo>
                    <a:pt x="868" y="2143"/>
                  </a:lnTo>
                  <a:lnTo>
                    <a:pt x="884" y="2186"/>
                  </a:lnTo>
                  <a:lnTo>
                    <a:pt x="806" y="2151"/>
                  </a:lnTo>
                  <a:lnTo>
                    <a:pt x="735" y="2114"/>
                  </a:lnTo>
                  <a:lnTo>
                    <a:pt x="672" y="2077"/>
                  </a:lnTo>
                  <a:lnTo>
                    <a:pt x="615" y="2038"/>
                  </a:lnTo>
                  <a:lnTo>
                    <a:pt x="566" y="1998"/>
                  </a:lnTo>
                  <a:lnTo>
                    <a:pt x="521" y="1958"/>
                  </a:lnTo>
                  <a:lnTo>
                    <a:pt x="483" y="1917"/>
                  </a:lnTo>
                  <a:lnTo>
                    <a:pt x="451" y="1875"/>
                  </a:lnTo>
                  <a:lnTo>
                    <a:pt x="423" y="1833"/>
                  </a:lnTo>
                  <a:lnTo>
                    <a:pt x="400" y="1790"/>
                  </a:lnTo>
                  <a:lnTo>
                    <a:pt x="383" y="1748"/>
                  </a:lnTo>
                  <a:lnTo>
                    <a:pt x="369" y="1706"/>
                  </a:lnTo>
                  <a:lnTo>
                    <a:pt x="359" y="1663"/>
                  </a:lnTo>
                  <a:lnTo>
                    <a:pt x="354" y="1620"/>
                  </a:lnTo>
                  <a:lnTo>
                    <a:pt x="350" y="1579"/>
                  </a:lnTo>
                  <a:lnTo>
                    <a:pt x="352" y="1536"/>
                  </a:lnTo>
                  <a:lnTo>
                    <a:pt x="355" y="1495"/>
                  </a:lnTo>
                  <a:lnTo>
                    <a:pt x="361" y="1454"/>
                  </a:lnTo>
                  <a:lnTo>
                    <a:pt x="369" y="1414"/>
                  </a:lnTo>
                  <a:lnTo>
                    <a:pt x="379" y="1376"/>
                  </a:lnTo>
                  <a:lnTo>
                    <a:pt x="390" y="1338"/>
                  </a:lnTo>
                  <a:lnTo>
                    <a:pt x="404" y="1302"/>
                  </a:lnTo>
                  <a:lnTo>
                    <a:pt x="418" y="1266"/>
                  </a:lnTo>
                  <a:lnTo>
                    <a:pt x="433" y="1232"/>
                  </a:lnTo>
                  <a:lnTo>
                    <a:pt x="447" y="1199"/>
                  </a:lnTo>
                  <a:lnTo>
                    <a:pt x="462" y="1169"/>
                  </a:lnTo>
                  <a:lnTo>
                    <a:pt x="477" y="1140"/>
                  </a:lnTo>
                  <a:lnTo>
                    <a:pt x="494" y="1107"/>
                  </a:lnTo>
                  <a:lnTo>
                    <a:pt x="512" y="1073"/>
                  </a:lnTo>
                  <a:lnTo>
                    <a:pt x="533" y="1037"/>
                  </a:lnTo>
                  <a:lnTo>
                    <a:pt x="554" y="1000"/>
                  </a:lnTo>
                  <a:lnTo>
                    <a:pt x="574" y="960"/>
                  </a:lnTo>
                  <a:lnTo>
                    <a:pt x="595" y="917"/>
                  </a:lnTo>
                  <a:lnTo>
                    <a:pt x="615" y="874"/>
                  </a:lnTo>
                  <a:lnTo>
                    <a:pt x="635" y="828"/>
                  </a:lnTo>
                  <a:lnTo>
                    <a:pt x="653" y="781"/>
                  </a:lnTo>
                  <a:lnTo>
                    <a:pt x="668" y="731"/>
                  </a:lnTo>
                  <a:lnTo>
                    <a:pt x="683" y="679"/>
                  </a:lnTo>
                  <a:lnTo>
                    <a:pt x="694" y="626"/>
                  </a:lnTo>
                  <a:lnTo>
                    <a:pt x="702" y="572"/>
                  </a:lnTo>
                  <a:lnTo>
                    <a:pt x="706" y="515"/>
                  </a:lnTo>
                  <a:lnTo>
                    <a:pt x="707" y="457"/>
                  </a:lnTo>
                  <a:lnTo>
                    <a:pt x="703" y="396"/>
                  </a:lnTo>
                  <a:lnTo>
                    <a:pt x="695" y="335"/>
                  </a:lnTo>
                  <a:lnTo>
                    <a:pt x="680" y="271"/>
                  </a:lnTo>
                  <a:lnTo>
                    <a:pt x="661" y="205"/>
                  </a:lnTo>
                  <a:lnTo>
                    <a:pt x="636" y="139"/>
                  </a:lnTo>
                  <a:lnTo>
                    <a:pt x="603" y="70"/>
                  </a:lnTo>
                  <a:lnTo>
                    <a:pt x="564" y="0"/>
                  </a:lnTo>
                  <a:close/>
                </a:path>
              </a:pathLst>
            </a:custGeom>
            <a:solidFill>
              <a:srgbClr val="E368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15" name="Google Shape;215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848727" y="4594413"/>
            <a:ext cx="556624" cy="2132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933847" y="4867944"/>
            <a:ext cx="386383" cy="18280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7" name="Google Shape;217;p2"/>
          <p:cNvGrpSpPr/>
          <p:nvPr/>
        </p:nvGrpSpPr>
        <p:grpSpPr>
          <a:xfrm>
            <a:off x="5096766" y="1092020"/>
            <a:ext cx="119246" cy="223260"/>
            <a:chOff x="1901052" y="5559992"/>
            <a:chExt cx="119246" cy="223260"/>
          </a:xfrm>
        </p:grpSpPr>
        <p:sp>
          <p:nvSpPr>
            <p:cNvPr id="218" name="Google Shape;218;p2"/>
            <p:cNvSpPr/>
            <p:nvPr/>
          </p:nvSpPr>
          <p:spPr>
            <a:xfrm>
              <a:off x="1921507" y="5644786"/>
              <a:ext cx="78337" cy="56379"/>
            </a:xfrm>
            <a:custGeom>
              <a:avLst/>
              <a:gdLst/>
              <a:ahLst/>
              <a:cxnLst/>
              <a:rect l="l" t="t" r="r" b="b"/>
              <a:pathLst>
                <a:path w="904" h="625" extrusionOk="0">
                  <a:moveTo>
                    <a:pt x="0" y="496"/>
                  </a:moveTo>
                  <a:lnTo>
                    <a:pt x="904" y="496"/>
                  </a:lnTo>
                  <a:lnTo>
                    <a:pt x="904" y="625"/>
                  </a:lnTo>
                  <a:lnTo>
                    <a:pt x="0" y="625"/>
                  </a:lnTo>
                  <a:lnTo>
                    <a:pt x="0" y="496"/>
                  </a:lnTo>
                  <a:close/>
                  <a:moveTo>
                    <a:pt x="0" y="248"/>
                  </a:moveTo>
                  <a:lnTo>
                    <a:pt x="904" y="248"/>
                  </a:lnTo>
                  <a:lnTo>
                    <a:pt x="904" y="376"/>
                  </a:lnTo>
                  <a:lnTo>
                    <a:pt x="0" y="376"/>
                  </a:lnTo>
                  <a:lnTo>
                    <a:pt x="0" y="248"/>
                  </a:lnTo>
                  <a:close/>
                  <a:moveTo>
                    <a:pt x="0" y="0"/>
                  </a:moveTo>
                  <a:lnTo>
                    <a:pt x="904" y="0"/>
                  </a:lnTo>
                  <a:lnTo>
                    <a:pt x="904" y="128"/>
                  </a:lnTo>
                  <a:lnTo>
                    <a:pt x="0" y="1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368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" name="Google Shape;219;p2"/>
            <p:cNvSpPr/>
            <p:nvPr/>
          </p:nvSpPr>
          <p:spPr>
            <a:xfrm>
              <a:off x="1901052" y="5559992"/>
              <a:ext cx="119246" cy="223260"/>
            </a:xfrm>
            <a:custGeom>
              <a:avLst/>
              <a:gdLst/>
              <a:ahLst/>
              <a:cxnLst/>
              <a:rect l="l" t="t" r="r" b="b"/>
              <a:pathLst>
                <a:path w="1366" h="2473" extrusionOk="0">
                  <a:moveTo>
                    <a:pt x="1134" y="2219"/>
                  </a:moveTo>
                  <a:lnTo>
                    <a:pt x="1113" y="2222"/>
                  </a:lnTo>
                  <a:lnTo>
                    <a:pt x="1094" y="2230"/>
                  </a:lnTo>
                  <a:lnTo>
                    <a:pt x="1078" y="2242"/>
                  </a:lnTo>
                  <a:lnTo>
                    <a:pt x="1066" y="2258"/>
                  </a:lnTo>
                  <a:lnTo>
                    <a:pt x="1059" y="2276"/>
                  </a:lnTo>
                  <a:lnTo>
                    <a:pt x="1057" y="2297"/>
                  </a:lnTo>
                  <a:lnTo>
                    <a:pt x="1059" y="2317"/>
                  </a:lnTo>
                  <a:lnTo>
                    <a:pt x="1066" y="2337"/>
                  </a:lnTo>
                  <a:lnTo>
                    <a:pt x="1078" y="2352"/>
                  </a:lnTo>
                  <a:lnTo>
                    <a:pt x="1094" y="2365"/>
                  </a:lnTo>
                  <a:lnTo>
                    <a:pt x="1113" y="2372"/>
                  </a:lnTo>
                  <a:lnTo>
                    <a:pt x="1134" y="2375"/>
                  </a:lnTo>
                  <a:lnTo>
                    <a:pt x="1155" y="2372"/>
                  </a:lnTo>
                  <a:lnTo>
                    <a:pt x="1173" y="2365"/>
                  </a:lnTo>
                  <a:lnTo>
                    <a:pt x="1188" y="2352"/>
                  </a:lnTo>
                  <a:lnTo>
                    <a:pt x="1200" y="2337"/>
                  </a:lnTo>
                  <a:lnTo>
                    <a:pt x="1209" y="2317"/>
                  </a:lnTo>
                  <a:lnTo>
                    <a:pt x="1211" y="2297"/>
                  </a:lnTo>
                  <a:lnTo>
                    <a:pt x="1209" y="2276"/>
                  </a:lnTo>
                  <a:lnTo>
                    <a:pt x="1200" y="2258"/>
                  </a:lnTo>
                  <a:lnTo>
                    <a:pt x="1188" y="2242"/>
                  </a:lnTo>
                  <a:lnTo>
                    <a:pt x="1173" y="2230"/>
                  </a:lnTo>
                  <a:lnTo>
                    <a:pt x="1155" y="2222"/>
                  </a:lnTo>
                  <a:lnTo>
                    <a:pt x="1134" y="2219"/>
                  </a:lnTo>
                  <a:close/>
                  <a:moveTo>
                    <a:pt x="124" y="2028"/>
                  </a:moveTo>
                  <a:lnTo>
                    <a:pt x="124" y="2129"/>
                  </a:lnTo>
                  <a:lnTo>
                    <a:pt x="1242" y="2129"/>
                  </a:lnTo>
                  <a:lnTo>
                    <a:pt x="1242" y="2028"/>
                  </a:lnTo>
                  <a:lnTo>
                    <a:pt x="124" y="2028"/>
                  </a:lnTo>
                  <a:close/>
                  <a:moveTo>
                    <a:pt x="124" y="1806"/>
                  </a:moveTo>
                  <a:lnTo>
                    <a:pt x="124" y="1906"/>
                  </a:lnTo>
                  <a:lnTo>
                    <a:pt x="1242" y="1906"/>
                  </a:lnTo>
                  <a:lnTo>
                    <a:pt x="1242" y="1806"/>
                  </a:lnTo>
                  <a:lnTo>
                    <a:pt x="124" y="1806"/>
                  </a:lnTo>
                  <a:close/>
                  <a:moveTo>
                    <a:pt x="111" y="821"/>
                  </a:moveTo>
                  <a:lnTo>
                    <a:pt x="111" y="1685"/>
                  </a:lnTo>
                  <a:lnTo>
                    <a:pt x="1255" y="1685"/>
                  </a:lnTo>
                  <a:lnTo>
                    <a:pt x="1255" y="821"/>
                  </a:lnTo>
                  <a:lnTo>
                    <a:pt x="111" y="821"/>
                  </a:lnTo>
                  <a:close/>
                  <a:moveTo>
                    <a:pt x="111" y="160"/>
                  </a:moveTo>
                  <a:lnTo>
                    <a:pt x="111" y="698"/>
                  </a:lnTo>
                  <a:lnTo>
                    <a:pt x="1255" y="698"/>
                  </a:lnTo>
                  <a:lnTo>
                    <a:pt x="1255" y="160"/>
                  </a:lnTo>
                  <a:lnTo>
                    <a:pt x="111" y="160"/>
                  </a:lnTo>
                  <a:close/>
                  <a:moveTo>
                    <a:pt x="100" y="0"/>
                  </a:moveTo>
                  <a:lnTo>
                    <a:pt x="1266" y="0"/>
                  </a:lnTo>
                  <a:lnTo>
                    <a:pt x="1292" y="3"/>
                  </a:lnTo>
                  <a:lnTo>
                    <a:pt x="1317" y="13"/>
                  </a:lnTo>
                  <a:lnTo>
                    <a:pt x="1336" y="29"/>
                  </a:lnTo>
                  <a:lnTo>
                    <a:pt x="1352" y="49"/>
                  </a:lnTo>
                  <a:lnTo>
                    <a:pt x="1363" y="73"/>
                  </a:lnTo>
                  <a:lnTo>
                    <a:pt x="1366" y="100"/>
                  </a:lnTo>
                  <a:lnTo>
                    <a:pt x="1366" y="2372"/>
                  </a:lnTo>
                  <a:lnTo>
                    <a:pt x="1363" y="2398"/>
                  </a:lnTo>
                  <a:lnTo>
                    <a:pt x="1352" y="2423"/>
                  </a:lnTo>
                  <a:lnTo>
                    <a:pt x="1336" y="2443"/>
                  </a:lnTo>
                  <a:lnTo>
                    <a:pt x="1317" y="2459"/>
                  </a:lnTo>
                  <a:lnTo>
                    <a:pt x="1292" y="2470"/>
                  </a:lnTo>
                  <a:lnTo>
                    <a:pt x="1266" y="2473"/>
                  </a:lnTo>
                  <a:lnTo>
                    <a:pt x="100" y="2473"/>
                  </a:lnTo>
                  <a:lnTo>
                    <a:pt x="74" y="2470"/>
                  </a:lnTo>
                  <a:lnTo>
                    <a:pt x="49" y="2459"/>
                  </a:lnTo>
                  <a:lnTo>
                    <a:pt x="30" y="2443"/>
                  </a:lnTo>
                  <a:lnTo>
                    <a:pt x="14" y="2423"/>
                  </a:lnTo>
                  <a:lnTo>
                    <a:pt x="3" y="2398"/>
                  </a:lnTo>
                  <a:lnTo>
                    <a:pt x="0" y="2372"/>
                  </a:lnTo>
                  <a:lnTo>
                    <a:pt x="0" y="100"/>
                  </a:lnTo>
                  <a:lnTo>
                    <a:pt x="3" y="73"/>
                  </a:lnTo>
                  <a:lnTo>
                    <a:pt x="14" y="49"/>
                  </a:lnTo>
                  <a:lnTo>
                    <a:pt x="30" y="29"/>
                  </a:lnTo>
                  <a:lnTo>
                    <a:pt x="49" y="13"/>
                  </a:lnTo>
                  <a:lnTo>
                    <a:pt x="74" y="3"/>
                  </a:lnTo>
                  <a:lnTo>
                    <a:pt x="100" y="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0" name="Google Shape;220;p2"/>
          <p:cNvSpPr txBox="1"/>
          <p:nvPr/>
        </p:nvSpPr>
        <p:spPr>
          <a:xfrm>
            <a:off x="6761914" y="1255939"/>
            <a:ext cx="3694112" cy="10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Conjunto integrado de medios y métodos informáticos, capaz de recoger, verificar, almacenar, gestionar, actualizar, manipular, recuperar, transformar, analizar, mostrar y transferir datos espacialmente referidos a la Tierra (IGN, España)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" name="Google Shape;221;p2"/>
          <p:cNvSpPr txBox="1"/>
          <p:nvPr/>
        </p:nvSpPr>
        <p:spPr>
          <a:xfrm>
            <a:off x="6761914" y="2708501"/>
            <a:ext cx="3617912" cy="830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Conjunto de Tecnologías, Políticas, Estándares y Recursos Humanos para adquirir, procesar, almacenar, Distribuir y Mejorar la utilización de la Información Geográfica (IDE, Chile)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Google Shape;222;p2"/>
          <p:cNvSpPr/>
          <p:nvPr/>
        </p:nvSpPr>
        <p:spPr>
          <a:xfrm>
            <a:off x="3802814" y="2772001"/>
            <a:ext cx="1044575" cy="947737"/>
          </a:xfrm>
          <a:prstGeom prst="ellipse">
            <a:avLst/>
          </a:prstGeom>
          <a:solidFill>
            <a:srgbClr val="E46C0A"/>
          </a:solidFill>
          <a:ln>
            <a:noFill/>
          </a:ln>
          <a:effectLst>
            <a:outerShdw blurRad="63500" dist="23000" dir="5400000">
              <a:srgbClr val="000000">
                <a:alpha val="34509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</a:pPr>
            <a:r>
              <a:rPr lang="en-US" sz="2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SIG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23" name="Google Shape;223;p2"/>
          <p:cNvCxnSpPr/>
          <p:nvPr/>
        </p:nvCxnSpPr>
        <p:spPr>
          <a:xfrm>
            <a:off x="4675939" y="3761014"/>
            <a:ext cx="382587" cy="373062"/>
          </a:xfrm>
          <a:prstGeom prst="straightConnector1">
            <a:avLst/>
          </a:prstGeom>
          <a:noFill/>
          <a:ln w="25400" cap="flat" cmpd="sng">
            <a:solidFill>
              <a:srgbClr val="E46C0A"/>
            </a:solidFill>
            <a:prstDash val="solid"/>
            <a:miter lim="800000"/>
            <a:headEnd type="triangle" w="med" len="med"/>
            <a:tailEnd type="none" w="sm" len="sm"/>
          </a:ln>
          <a:effectLst>
            <a:outerShdw blurRad="63500" dist="20000" dir="5400000">
              <a:srgbClr val="000000">
                <a:alpha val="37254"/>
              </a:srgbClr>
            </a:outerShdw>
          </a:effectLst>
        </p:spPr>
      </p:cxnSp>
      <p:cxnSp>
        <p:nvCxnSpPr>
          <p:cNvPr id="224" name="Google Shape;224;p2"/>
          <p:cNvCxnSpPr/>
          <p:nvPr/>
        </p:nvCxnSpPr>
        <p:spPr>
          <a:xfrm rot="10800000" flipH="1">
            <a:off x="3629777" y="3716564"/>
            <a:ext cx="358775" cy="455612"/>
          </a:xfrm>
          <a:prstGeom prst="straightConnector1">
            <a:avLst/>
          </a:prstGeom>
          <a:noFill/>
          <a:ln w="25400" cap="flat" cmpd="sng">
            <a:solidFill>
              <a:srgbClr val="E46C0A"/>
            </a:solidFill>
            <a:prstDash val="solid"/>
            <a:miter lim="800000"/>
            <a:headEnd type="none" w="sm" len="sm"/>
            <a:tailEnd type="triangle" w="med" len="med"/>
          </a:ln>
          <a:effectLst>
            <a:outerShdw blurRad="63500" dist="20000" dir="5400000">
              <a:srgbClr val="000000">
                <a:alpha val="37254"/>
              </a:srgbClr>
            </a:outerShdw>
          </a:effectLst>
        </p:spPr>
      </p:cxnSp>
      <p:cxnSp>
        <p:nvCxnSpPr>
          <p:cNvPr id="225" name="Google Shape;225;p2"/>
          <p:cNvCxnSpPr/>
          <p:nvPr/>
        </p:nvCxnSpPr>
        <p:spPr>
          <a:xfrm rot="10800000" flipH="1">
            <a:off x="2869364" y="1967139"/>
            <a:ext cx="703262" cy="741362"/>
          </a:xfrm>
          <a:prstGeom prst="straightConnector1">
            <a:avLst/>
          </a:prstGeom>
          <a:noFill/>
          <a:ln w="25400" cap="flat" cmpd="sng">
            <a:solidFill>
              <a:srgbClr val="376092"/>
            </a:solidFill>
            <a:prstDash val="solid"/>
            <a:miter lim="800000"/>
            <a:headEnd type="triangle" w="med" len="med"/>
            <a:tailEnd type="triangle" w="med" len="med"/>
          </a:ln>
        </p:spPr>
      </p:cxnSp>
      <p:cxnSp>
        <p:nvCxnSpPr>
          <p:cNvPr id="226" name="Google Shape;226;p2"/>
          <p:cNvCxnSpPr/>
          <p:nvPr/>
        </p:nvCxnSpPr>
        <p:spPr>
          <a:xfrm rot="10800000">
            <a:off x="5283785" y="2088694"/>
            <a:ext cx="492456" cy="619808"/>
          </a:xfrm>
          <a:prstGeom prst="straightConnector1">
            <a:avLst/>
          </a:prstGeom>
          <a:noFill/>
          <a:ln w="25400" cap="flat" cmpd="sng">
            <a:solidFill>
              <a:srgbClr val="376092"/>
            </a:solidFill>
            <a:prstDash val="solid"/>
            <a:miter lim="800000"/>
            <a:headEnd type="triangle" w="med" len="med"/>
            <a:tailEnd type="triangle" w="med" len="med"/>
          </a:ln>
        </p:spPr>
      </p:cxnSp>
      <p:grpSp>
        <p:nvGrpSpPr>
          <p:cNvPr id="227" name="Google Shape;227;p2"/>
          <p:cNvGrpSpPr/>
          <p:nvPr/>
        </p:nvGrpSpPr>
        <p:grpSpPr>
          <a:xfrm>
            <a:off x="4881873" y="4392727"/>
            <a:ext cx="388480" cy="587902"/>
            <a:chOff x="2985646" y="5130688"/>
            <a:chExt cx="388480" cy="587902"/>
          </a:xfrm>
        </p:grpSpPr>
        <p:sp>
          <p:nvSpPr>
            <p:cNvPr id="228" name="Google Shape;228;p2"/>
            <p:cNvSpPr/>
            <p:nvPr/>
          </p:nvSpPr>
          <p:spPr>
            <a:xfrm>
              <a:off x="2985646" y="5130688"/>
              <a:ext cx="388480" cy="587902"/>
            </a:xfrm>
            <a:custGeom>
              <a:avLst/>
              <a:gdLst/>
              <a:ahLst/>
              <a:cxnLst/>
              <a:rect l="l" t="t" r="r" b="b"/>
              <a:pathLst>
                <a:path w="2138" h="2656" extrusionOk="0">
                  <a:moveTo>
                    <a:pt x="1996" y="2372"/>
                  </a:moveTo>
                  <a:lnTo>
                    <a:pt x="2029" y="2375"/>
                  </a:lnTo>
                  <a:lnTo>
                    <a:pt x="2058" y="2386"/>
                  </a:lnTo>
                  <a:lnTo>
                    <a:pt x="2085" y="2403"/>
                  </a:lnTo>
                  <a:lnTo>
                    <a:pt x="2106" y="2425"/>
                  </a:lnTo>
                  <a:lnTo>
                    <a:pt x="2123" y="2452"/>
                  </a:lnTo>
                  <a:lnTo>
                    <a:pt x="2134" y="2482"/>
                  </a:lnTo>
                  <a:lnTo>
                    <a:pt x="2138" y="2514"/>
                  </a:lnTo>
                  <a:lnTo>
                    <a:pt x="2134" y="2547"/>
                  </a:lnTo>
                  <a:lnTo>
                    <a:pt x="2123" y="2576"/>
                  </a:lnTo>
                  <a:lnTo>
                    <a:pt x="2106" y="2603"/>
                  </a:lnTo>
                  <a:lnTo>
                    <a:pt x="2085" y="2624"/>
                  </a:lnTo>
                  <a:lnTo>
                    <a:pt x="2058" y="2641"/>
                  </a:lnTo>
                  <a:lnTo>
                    <a:pt x="2029" y="2652"/>
                  </a:lnTo>
                  <a:lnTo>
                    <a:pt x="1996" y="2656"/>
                  </a:lnTo>
                  <a:lnTo>
                    <a:pt x="1964" y="2652"/>
                  </a:lnTo>
                  <a:lnTo>
                    <a:pt x="1934" y="2641"/>
                  </a:lnTo>
                  <a:lnTo>
                    <a:pt x="1907" y="2624"/>
                  </a:lnTo>
                  <a:lnTo>
                    <a:pt x="1885" y="2603"/>
                  </a:lnTo>
                  <a:lnTo>
                    <a:pt x="1868" y="2576"/>
                  </a:lnTo>
                  <a:lnTo>
                    <a:pt x="1857" y="2547"/>
                  </a:lnTo>
                  <a:lnTo>
                    <a:pt x="1854" y="2514"/>
                  </a:lnTo>
                  <a:lnTo>
                    <a:pt x="1857" y="2482"/>
                  </a:lnTo>
                  <a:lnTo>
                    <a:pt x="1868" y="2452"/>
                  </a:lnTo>
                  <a:lnTo>
                    <a:pt x="1885" y="2425"/>
                  </a:lnTo>
                  <a:lnTo>
                    <a:pt x="1907" y="2403"/>
                  </a:lnTo>
                  <a:lnTo>
                    <a:pt x="1934" y="2386"/>
                  </a:lnTo>
                  <a:lnTo>
                    <a:pt x="1964" y="2375"/>
                  </a:lnTo>
                  <a:lnTo>
                    <a:pt x="1996" y="2372"/>
                  </a:lnTo>
                  <a:close/>
                  <a:moveTo>
                    <a:pt x="1535" y="2372"/>
                  </a:moveTo>
                  <a:lnTo>
                    <a:pt x="1567" y="2375"/>
                  </a:lnTo>
                  <a:lnTo>
                    <a:pt x="1597" y="2386"/>
                  </a:lnTo>
                  <a:lnTo>
                    <a:pt x="1623" y="2403"/>
                  </a:lnTo>
                  <a:lnTo>
                    <a:pt x="1646" y="2425"/>
                  </a:lnTo>
                  <a:lnTo>
                    <a:pt x="1661" y="2452"/>
                  </a:lnTo>
                  <a:lnTo>
                    <a:pt x="1672" y="2482"/>
                  </a:lnTo>
                  <a:lnTo>
                    <a:pt x="1676" y="2514"/>
                  </a:lnTo>
                  <a:lnTo>
                    <a:pt x="1672" y="2547"/>
                  </a:lnTo>
                  <a:lnTo>
                    <a:pt x="1661" y="2576"/>
                  </a:lnTo>
                  <a:lnTo>
                    <a:pt x="1646" y="2603"/>
                  </a:lnTo>
                  <a:lnTo>
                    <a:pt x="1623" y="2624"/>
                  </a:lnTo>
                  <a:lnTo>
                    <a:pt x="1597" y="2641"/>
                  </a:lnTo>
                  <a:lnTo>
                    <a:pt x="1567" y="2652"/>
                  </a:lnTo>
                  <a:lnTo>
                    <a:pt x="1535" y="2656"/>
                  </a:lnTo>
                  <a:lnTo>
                    <a:pt x="1502" y="2652"/>
                  </a:lnTo>
                  <a:lnTo>
                    <a:pt x="1472" y="2641"/>
                  </a:lnTo>
                  <a:lnTo>
                    <a:pt x="1446" y="2624"/>
                  </a:lnTo>
                  <a:lnTo>
                    <a:pt x="1424" y="2603"/>
                  </a:lnTo>
                  <a:lnTo>
                    <a:pt x="1408" y="2576"/>
                  </a:lnTo>
                  <a:lnTo>
                    <a:pt x="1397" y="2547"/>
                  </a:lnTo>
                  <a:lnTo>
                    <a:pt x="1393" y="2514"/>
                  </a:lnTo>
                  <a:lnTo>
                    <a:pt x="1397" y="2482"/>
                  </a:lnTo>
                  <a:lnTo>
                    <a:pt x="1408" y="2452"/>
                  </a:lnTo>
                  <a:lnTo>
                    <a:pt x="1424" y="2425"/>
                  </a:lnTo>
                  <a:lnTo>
                    <a:pt x="1446" y="2403"/>
                  </a:lnTo>
                  <a:lnTo>
                    <a:pt x="1472" y="2386"/>
                  </a:lnTo>
                  <a:lnTo>
                    <a:pt x="1502" y="2375"/>
                  </a:lnTo>
                  <a:lnTo>
                    <a:pt x="1535" y="2372"/>
                  </a:lnTo>
                  <a:close/>
                  <a:moveTo>
                    <a:pt x="1053" y="2372"/>
                  </a:moveTo>
                  <a:lnTo>
                    <a:pt x="1086" y="2375"/>
                  </a:lnTo>
                  <a:lnTo>
                    <a:pt x="1116" y="2386"/>
                  </a:lnTo>
                  <a:lnTo>
                    <a:pt x="1143" y="2403"/>
                  </a:lnTo>
                  <a:lnTo>
                    <a:pt x="1165" y="2425"/>
                  </a:lnTo>
                  <a:lnTo>
                    <a:pt x="1181" y="2452"/>
                  </a:lnTo>
                  <a:lnTo>
                    <a:pt x="1191" y="2482"/>
                  </a:lnTo>
                  <a:lnTo>
                    <a:pt x="1195" y="2514"/>
                  </a:lnTo>
                  <a:lnTo>
                    <a:pt x="1191" y="2547"/>
                  </a:lnTo>
                  <a:lnTo>
                    <a:pt x="1181" y="2576"/>
                  </a:lnTo>
                  <a:lnTo>
                    <a:pt x="1165" y="2603"/>
                  </a:lnTo>
                  <a:lnTo>
                    <a:pt x="1143" y="2624"/>
                  </a:lnTo>
                  <a:lnTo>
                    <a:pt x="1116" y="2641"/>
                  </a:lnTo>
                  <a:lnTo>
                    <a:pt x="1086" y="2652"/>
                  </a:lnTo>
                  <a:lnTo>
                    <a:pt x="1053" y="2656"/>
                  </a:lnTo>
                  <a:lnTo>
                    <a:pt x="1021" y="2652"/>
                  </a:lnTo>
                  <a:lnTo>
                    <a:pt x="992" y="2641"/>
                  </a:lnTo>
                  <a:lnTo>
                    <a:pt x="965" y="2624"/>
                  </a:lnTo>
                  <a:lnTo>
                    <a:pt x="943" y="2603"/>
                  </a:lnTo>
                  <a:lnTo>
                    <a:pt x="926" y="2576"/>
                  </a:lnTo>
                  <a:lnTo>
                    <a:pt x="915" y="2547"/>
                  </a:lnTo>
                  <a:lnTo>
                    <a:pt x="912" y="2514"/>
                  </a:lnTo>
                  <a:lnTo>
                    <a:pt x="915" y="2482"/>
                  </a:lnTo>
                  <a:lnTo>
                    <a:pt x="926" y="2452"/>
                  </a:lnTo>
                  <a:lnTo>
                    <a:pt x="943" y="2425"/>
                  </a:lnTo>
                  <a:lnTo>
                    <a:pt x="965" y="2403"/>
                  </a:lnTo>
                  <a:lnTo>
                    <a:pt x="992" y="2386"/>
                  </a:lnTo>
                  <a:lnTo>
                    <a:pt x="1021" y="2375"/>
                  </a:lnTo>
                  <a:lnTo>
                    <a:pt x="1053" y="2372"/>
                  </a:lnTo>
                  <a:close/>
                  <a:moveTo>
                    <a:pt x="1372" y="1251"/>
                  </a:moveTo>
                  <a:lnTo>
                    <a:pt x="1697" y="1251"/>
                  </a:lnTo>
                  <a:lnTo>
                    <a:pt x="1697" y="1575"/>
                  </a:lnTo>
                  <a:lnTo>
                    <a:pt x="1372" y="1575"/>
                  </a:lnTo>
                  <a:lnTo>
                    <a:pt x="1372" y="1251"/>
                  </a:lnTo>
                  <a:close/>
                  <a:moveTo>
                    <a:pt x="685" y="1251"/>
                  </a:moveTo>
                  <a:lnTo>
                    <a:pt x="1009" y="1251"/>
                  </a:lnTo>
                  <a:lnTo>
                    <a:pt x="1009" y="1575"/>
                  </a:lnTo>
                  <a:lnTo>
                    <a:pt x="685" y="1575"/>
                  </a:lnTo>
                  <a:lnTo>
                    <a:pt x="685" y="1251"/>
                  </a:lnTo>
                  <a:close/>
                  <a:moveTo>
                    <a:pt x="0" y="1251"/>
                  </a:moveTo>
                  <a:lnTo>
                    <a:pt x="324" y="1251"/>
                  </a:lnTo>
                  <a:lnTo>
                    <a:pt x="324" y="1575"/>
                  </a:lnTo>
                  <a:lnTo>
                    <a:pt x="0" y="1575"/>
                  </a:lnTo>
                  <a:lnTo>
                    <a:pt x="0" y="1251"/>
                  </a:lnTo>
                  <a:close/>
                  <a:moveTo>
                    <a:pt x="509" y="0"/>
                  </a:moveTo>
                  <a:lnTo>
                    <a:pt x="1189" y="0"/>
                  </a:lnTo>
                  <a:lnTo>
                    <a:pt x="1189" y="453"/>
                  </a:lnTo>
                  <a:lnTo>
                    <a:pt x="509" y="453"/>
                  </a:lnTo>
                  <a:lnTo>
                    <a:pt x="509" y="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9" name="Google Shape;229;p2"/>
            <p:cNvSpPr/>
            <p:nvPr/>
          </p:nvSpPr>
          <p:spPr>
            <a:xfrm>
              <a:off x="3007430" y="5258011"/>
              <a:ext cx="348543" cy="377542"/>
            </a:xfrm>
            <a:custGeom>
              <a:avLst/>
              <a:gdLst/>
              <a:ahLst/>
              <a:cxnLst/>
              <a:rect l="l" t="t" r="r" b="b"/>
              <a:pathLst>
                <a:path w="1924" h="1708" extrusionOk="0">
                  <a:moveTo>
                    <a:pt x="1373" y="1122"/>
                  </a:moveTo>
                  <a:lnTo>
                    <a:pt x="1462" y="1122"/>
                  </a:lnTo>
                  <a:lnTo>
                    <a:pt x="1462" y="1413"/>
                  </a:lnTo>
                  <a:lnTo>
                    <a:pt x="1924" y="1413"/>
                  </a:lnTo>
                  <a:lnTo>
                    <a:pt x="1924" y="1708"/>
                  </a:lnTo>
                  <a:lnTo>
                    <a:pt x="1901" y="1704"/>
                  </a:lnTo>
                  <a:lnTo>
                    <a:pt x="1879" y="1703"/>
                  </a:lnTo>
                  <a:lnTo>
                    <a:pt x="1856" y="1704"/>
                  </a:lnTo>
                  <a:lnTo>
                    <a:pt x="1835" y="1708"/>
                  </a:lnTo>
                  <a:lnTo>
                    <a:pt x="1835" y="1503"/>
                  </a:lnTo>
                  <a:lnTo>
                    <a:pt x="1462" y="1503"/>
                  </a:lnTo>
                  <a:lnTo>
                    <a:pt x="1462" y="1708"/>
                  </a:lnTo>
                  <a:lnTo>
                    <a:pt x="1440" y="1704"/>
                  </a:lnTo>
                  <a:lnTo>
                    <a:pt x="1418" y="1703"/>
                  </a:lnTo>
                  <a:lnTo>
                    <a:pt x="1395" y="1704"/>
                  </a:lnTo>
                  <a:lnTo>
                    <a:pt x="1373" y="1708"/>
                  </a:lnTo>
                  <a:lnTo>
                    <a:pt x="1373" y="1503"/>
                  </a:lnTo>
                  <a:lnTo>
                    <a:pt x="981" y="1503"/>
                  </a:lnTo>
                  <a:lnTo>
                    <a:pt x="981" y="1708"/>
                  </a:lnTo>
                  <a:lnTo>
                    <a:pt x="959" y="1704"/>
                  </a:lnTo>
                  <a:lnTo>
                    <a:pt x="936" y="1703"/>
                  </a:lnTo>
                  <a:lnTo>
                    <a:pt x="913" y="1704"/>
                  </a:lnTo>
                  <a:lnTo>
                    <a:pt x="892" y="1708"/>
                  </a:lnTo>
                  <a:lnTo>
                    <a:pt x="892" y="1413"/>
                  </a:lnTo>
                  <a:lnTo>
                    <a:pt x="1373" y="1413"/>
                  </a:lnTo>
                  <a:lnTo>
                    <a:pt x="1373" y="1122"/>
                  </a:lnTo>
                  <a:close/>
                  <a:moveTo>
                    <a:pt x="687" y="0"/>
                  </a:moveTo>
                  <a:lnTo>
                    <a:pt x="777" y="0"/>
                  </a:lnTo>
                  <a:lnTo>
                    <a:pt x="777" y="287"/>
                  </a:lnTo>
                  <a:lnTo>
                    <a:pt x="1462" y="287"/>
                  </a:lnTo>
                  <a:lnTo>
                    <a:pt x="1462" y="558"/>
                  </a:lnTo>
                  <a:lnTo>
                    <a:pt x="1373" y="558"/>
                  </a:lnTo>
                  <a:lnTo>
                    <a:pt x="1373" y="377"/>
                  </a:lnTo>
                  <a:lnTo>
                    <a:pt x="777" y="377"/>
                  </a:lnTo>
                  <a:lnTo>
                    <a:pt x="777" y="558"/>
                  </a:lnTo>
                  <a:lnTo>
                    <a:pt x="687" y="558"/>
                  </a:lnTo>
                  <a:lnTo>
                    <a:pt x="687" y="377"/>
                  </a:lnTo>
                  <a:lnTo>
                    <a:pt x="90" y="377"/>
                  </a:lnTo>
                  <a:lnTo>
                    <a:pt x="90" y="558"/>
                  </a:lnTo>
                  <a:lnTo>
                    <a:pt x="0" y="558"/>
                  </a:lnTo>
                  <a:lnTo>
                    <a:pt x="0" y="287"/>
                  </a:lnTo>
                  <a:lnTo>
                    <a:pt x="687" y="287"/>
                  </a:lnTo>
                  <a:lnTo>
                    <a:pt x="687" y="0"/>
                  </a:lnTo>
                  <a:close/>
                </a:path>
              </a:pathLst>
            </a:custGeom>
            <a:solidFill>
              <a:srgbClr val="E368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0" name="Google Shape;230;p2"/>
          <p:cNvGrpSpPr/>
          <p:nvPr/>
        </p:nvGrpSpPr>
        <p:grpSpPr>
          <a:xfrm>
            <a:off x="5208069" y="4398210"/>
            <a:ext cx="592048" cy="405185"/>
            <a:chOff x="3315729" y="5118633"/>
            <a:chExt cx="710820" cy="534409"/>
          </a:xfrm>
        </p:grpSpPr>
        <p:sp>
          <p:nvSpPr>
            <p:cNvPr id="231" name="Google Shape;231;p2"/>
            <p:cNvSpPr/>
            <p:nvPr/>
          </p:nvSpPr>
          <p:spPr>
            <a:xfrm>
              <a:off x="3725531" y="5165893"/>
              <a:ext cx="301018" cy="487149"/>
            </a:xfrm>
            <a:custGeom>
              <a:avLst/>
              <a:gdLst/>
              <a:ahLst/>
              <a:cxnLst/>
              <a:rect l="l" t="t" r="r" b="b"/>
              <a:pathLst>
                <a:path w="1011" h="1339" extrusionOk="0">
                  <a:moveTo>
                    <a:pt x="119" y="853"/>
                  </a:moveTo>
                  <a:lnTo>
                    <a:pt x="119" y="1206"/>
                  </a:lnTo>
                  <a:lnTo>
                    <a:pt x="299" y="1206"/>
                  </a:lnTo>
                  <a:lnTo>
                    <a:pt x="299" y="853"/>
                  </a:lnTo>
                  <a:lnTo>
                    <a:pt x="119" y="853"/>
                  </a:lnTo>
                  <a:close/>
                  <a:moveTo>
                    <a:pt x="704" y="765"/>
                  </a:moveTo>
                  <a:lnTo>
                    <a:pt x="704" y="1206"/>
                  </a:lnTo>
                  <a:lnTo>
                    <a:pt x="885" y="1206"/>
                  </a:lnTo>
                  <a:lnTo>
                    <a:pt x="885" y="765"/>
                  </a:lnTo>
                  <a:lnTo>
                    <a:pt x="704" y="765"/>
                  </a:lnTo>
                  <a:close/>
                  <a:moveTo>
                    <a:pt x="408" y="599"/>
                  </a:moveTo>
                  <a:lnTo>
                    <a:pt x="408" y="1206"/>
                  </a:lnTo>
                  <a:lnTo>
                    <a:pt x="589" y="1206"/>
                  </a:lnTo>
                  <a:lnTo>
                    <a:pt x="589" y="599"/>
                  </a:lnTo>
                  <a:lnTo>
                    <a:pt x="408" y="599"/>
                  </a:lnTo>
                  <a:close/>
                  <a:moveTo>
                    <a:pt x="627" y="0"/>
                  </a:moveTo>
                  <a:lnTo>
                    <a:pt x="628" y="0"/>
                  </a:lnTo>
                  <a:lnTo>
                    <a:pt x="1011" y="384"/>
                  </a:lnTo>
                  <a:lnTo>
                    <a:pt x="627" y="384"/>
                  </a:lnTo>
                  <a:lnTo>
                    <a:pt x="627" y="0"/>
                  </a:lnTo>
                  <a:close/>
                  <a:moveTo>
                    <a:pt x="0" y="0"/>
                  </a:moveTo>
                  <a:lnTo>
                    <a:pt x="519" y="0"/>
                  </a:lnTo>
                  <a:lnTo>
                    <a:pt x="519" y="492"/>
                  </a:lnTo>
                  <a:lnTo>
                    <a:pt x="1011" y="492"/>
                  </a:lnTo>
                  <a:lnTo>
                    <a:pt x="1011" y="1339"/>
                  </a:lnTo>
                  <a:lnTo>
                    <a:pt x="0" y="1339"/>
                  </a:lnTo>
                  <a:lnTo>
                    <a:pt x="0" y="649"/>
                  </a:lnTo>
                  <a:lnTo>
                    <a:pt x="2" y="649"/>
                  </a:lnTo>
                  <a:lnTo>
                    <a:pt x="43" y="645"/>
                  </a:lnTo>
                  <a:lnTo>
                    <a:pt x="81" y="634"/>
                  </a:lnTo>
                  <a:lnTo>
                    <a:pt x="117" y="619"/>
                  </a:lnTo>
                  <a:lnTo>
                    <a:pt x="148" y="596"/>
                  </a:lnTo>
                  <a:lnTo>
                    <a:pt x="175" y="569"/>
                  </a:lnTo>
                  <a:lnTo>
                    <a:pt x="198" y="538"/>
                  </a:lnTo>
                  <a:lnTo>
                    <a:pt x="213" y="501"/>
                  </a:lnTo>
                  <a:lnTo>
                    <a:pt x="224" y="464"/>
                  </a:lnTo>
                  <a:lnTo>
                    <a:pt x="228" y="423"/>
                  </a:lnTo>
                  <a:lnTo>
                    <a:pt x="224" y="383"/>
                  </a:lnTo>
                  <a:lnTo>
                    <a:pt x="213" y="344"/>
                  </a:lnTo>
                  <a:lnTo>
                    <a:pt x="198" y="309"/>
                  </a:lnTo>
                  <a:lnTo>
                    <a:pt x="175" y="278"/>
                  </a:lnTo>
                  <a:lnTo>
                    <a:pt x="148" y="251"/>
                  </a:lnTo>
                  <a:lnTo>
                    <a:pt x="117" y="228"/>
                  </a:lnTo>
                  <a:lnTo>
                    <a:pt x="81" y="211"/>
                  </a:lnTo>
                  <a:lnTo>
                    <a:pt x="43" y="201"/>
                  </a:lnTo>
                  <a:lnTo>
                    <a:pt x="2" y="198"/>
                  </a:lnTo>
                  <a:lnTo>
                    <a:pt x="0" y="1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" name="Google Shape;232;p2"/>
            <p:cNvSpPr/>
            <p:nvPr/>
          </p:nvSpPr>
          <p:spPr>
            <a:xfrm>
              <a:off x="3315729" y="5118633"/>
              <a:ext cx="448547" cy="368997"/>
            </a:xfrm>
            <a:custGeom>
              <a:avLst/>
              <a:gdLst/>
              <a:ahLst/>
              <a:cxnLst/>
              <a:rect l="l" t="t" r="r" b="b"/>
              <a:pathLst>
                <a:path w="1505" h="1013" extrusionOk="0">
                  <a:moveTo>
                    <a:pt x="696" y="517"/>
                  </a:moveTo>
                  <a:lnTo>
                    <a:pt x="696" y="519"/>
                  </a:lnTo>
                  <a:lnTo>
                    <a:pt x="692" y="540"/>
                  </a:lnTo>
                  <a:lnTo>
                    <a:pt x="685" y="559"/>
                  </a:lnTo>
                  <a:lnTo>
                    <a:pt x="672" y="575"/>
                  </a:lnTo>
                  <a:lnTo>
                    <a:pt x="656" y="588"/>
                  </a:lnTo>
                  <a:lnTo>
                    <a:pt x="636" y="596"/>
                  </a:lnTo>
                  <a:lnTo>
                    <a:pt x="615" y="598"/>
                  </a:lnTo>
                  <a:lnTo>
                    <a:pt x="526" y="598"/>
                  </a:lnTo>
                  <a:lnTo>
                    <a:pt x="503" y="596"/>
                  </a:lnTo>
                  <a:lnTo>
                    <a:pt x="482" y="586"/>
                  </a:lnTo>
                  <a:lnTo>
                    <a:pt x="465" y="571"/>
                  </a:lnTo>
                  <a:lnTo>
                    <a:pt x="453" y="551"/>
                  </a:lnTo>
                  <a:lnTo>
                    <a:pt x="251" y="660"/>
                  </a:lnTo>
                  <a:lnTo>
                    <a:pt x="251" y="682"/>
                  </a:lnTo>
                  <a:lnTo>
                    <a:pt x="717" y="835"/>
                  </a:lnTo>
                  <a:lnTo>
                    <a:pt x="724" y="812"/>
                  </a:lnTo>
                  <a:lnTo>
                    <a:pt x="736" y="793"/>
                  </a:lnTo>
                  <a:lnTo>
                    <a:pt x="754" y="777"/>
                  </a:lnTo>
                  <a:lnTo>
                    <a:pt x="774" y="768"/>
                  </a:lnTo>
                  <a:lnTo>
                    <a:pt x="797" y="764"/>
                  </a:lnTo>
                  <a:lnTo>
                    <a:pt x="887" y="764"/>
                  </a:lnTo>
                  <a:lnTo>
                    <a:pt x="905" y="765"/>
                  </a:lnTo>
                  <a:lnTo>
                    <a:pt x="923" y="773"/>
                  </a:lnTo>
                  <a:lnTo>
                    <a:pt x="938" y="782"/>
                  </a:lnTo>
                  <a:lnTo>
                    <a:pt x="951" y="796"/>
                  </a:lnTo>
                  <a:lnTo>
                    <a:pt x="1259" y="596"/>
                  </a:lnTo>
                  <a:lnTo>
                    <a:pt x="1257" y="588"/>
                  </a:lnTo>
                  <a:lnTo>
                    <a:pt x="1254" y="578"/>
                  </a:lnTo>
                  <a:lnTo>
                    <a:pt x="696" y="517"/>
                  </a:lnTo>
                  <a:close/>
                  <a:moveTo>
                    <a:pt x="1016" y="239"/>
                  </a:moveTo>
                  <a:lnTo>
                    <a:pt x="997" y="247"/>
                  </a:lnTo>
                  <a:lnTo>
                    <a:pt x="977" y="249"/>
                  </a:lnTo>
                  <a:lnTo>
                    <a:pt x="888" y="249"/>
                  </a:lnTo>
                  <a:lnTo>
                    <a:pt x="870" y="248"/>
                  </a:lnTo>
                  <a:lnTo>
                    <a:pt x="853" y="241"/>
                  </a:lnTo>
                  <a:lnTo>
                    <a:pt x="688" y="397"/>
                  </a:lnTo>
                  <a:lnTo>
                    <a:pt x="693" y="413"/>
                  </a:lnTo>
                  <a:lnTo>
                    <a:pt x="696" y="429"/>
                  </a:lnTo>
                  <a:lnTo>
                    <a:pt x="696" y="458"/>
                  </a:lnTo>
                  <a:lnTo>
                    <a:pt x="1257" y="520"/>
                  </a:lnTo>
                  <a:lnTo>
                    <a:pt x="1264" y="499"/>
                  </a:lnTo>
                  <a:lnTo>
                    <a:pt x="1276" y="481"/>
                  </a:lnTo>
                  <a:lnTo>
                    <a:pt x="1016" y="239"/>
                  </a:lnTo>
                  <a:close/>
                  <a:moveTo>
                    <a:pt x="888" y="0"/>
                  </a:moveTo>
                  <a:lnTo>
                    <a:pt x="977" y="0"/>
                  </a:lnTo>
                  <a:lnTo>
                    <a:pt x="999" y="2"/>
                  </a:lnTo>
                  <a:lnTo>
                    <a:pt x="1017" y="11"/>
                  </a:lnTo>
                  <a:lnTo>
                    <a:pt x="1034" y="23"/>
                  </a:lnTo>
                  <a:lnTo>
                    <a:pt x="1046" y="40"/>
                  </a:lnTo>
                  <a:lnTo>
                    <a:pt x="1055" y="59"/>
                  </a:lnTo>
                  <a:lnTo>
                    <a:pt x="1057" y="80"/>
                  </a:lnTo>
                  <a:lnTo>
                    <a:pt x="1057" y="169"/>
                  </a:lnTo>
                  <a:lnTo>
                    <a:pt x="1057" y="182"/>
                  </a:lnTo>
                  <a:lnTo>
                    <a:pt x="1054" y="195"/>
                  </a:lnTo>
                  <a:lnTo>
                    <a:pt x="1320" y="442"/>
                  </a:lnTo>
                  <a:lnTo>
                    <a:pt x="1338" y="434"/>
                  </a:lnTo>
                  <a:lnTo>
                    <a:pt x="1358" y="429"/>
                  </a:lnTo>
                  <a:lnTo>
                    <a:pt x="1378" y="428"/>
                  </a:lnTo>
                  <a:lnTo>
                    <a:pt x="1407" y="432"/>
                  </a:lnTo>
                  <a:lnTo>
                    <a:pt x="1433" y="440"/>
                  </a:lnTo>
                  <a:lnTo>
                    <a:pt x="1457" y="456"/>
                  </a:lnTo>
                  <a:lnTo>
                    <a:pt x="1477" y="475"/>
                  </a:lnTo>
                  <a:lnTo>
                    <a:pt x="1491" y="498"/>
                  </a:lnTo>
                  <a:lnTo>
                    <a:pt x="1501" y="525"/>
                  </a:lnTo>
                  <a:lnTo>
                    <a:pt x="1505" y="554"/>
                  </a:lnTo>
                  <a:lnTo>
                    <a:pt x="1501" y="583"/>
                  </a:lnTo>
                  <a:lnTo>
                    <a:pt x="1491" y="609"/>
                  </a:lnTo>
                  <a:lnTo>
                    <a:pt x="1477" y="633"/>
                  </a:lnTo>
                  <a:lnTo>
                    <a:pt x="1457" y="653"/>
                  </a:lnTo>
                  <a:lnTo>
                    <a:pt x="1433" y="667"/>
                  </a:lnTo>
                  <a:lnTo>
                    <a:pt x="1407" y="677"/>
                  </a:lnTo>
                  <a:lnTo>
                    <a:pt x="1378" y="681"/>
                  </a:lnTo>
                  <a:lnTo>
                    <a:pt x="1355" y="678"/>
                  </a:lnTo>
                  <a:lnTo>
                    <a:pt x="1332" y="671"/>
                  </a:lnTo>
                  <a:lnTo>
                    <a:pt x="1310" y="660"/>
                  </a:lnTo>
                  <a:lnTo>
                    <a:pt x="1291" y="646"/>
                  </a:lnTo>
                  <a:lnTo>
                    <a:pt x="967" y="855"/>
                  </a:lnTo>
                  <a:lnTo>
                    <a:pt x="967" y="933"/>
                  </a:lnTo>
                  <a:lnTo>
                    <a:pt x="964" y="954"/>
                  </a:lnTo>
                  <a:lnTo>
                    <a:pt x="956" y="973"/>
                  </a:lnTo>
                  <a:lnTo>
                    <a:pt x="944" y="990"/>
                  </a:lnTo>
                  <a:lnTo>
                    <a:pt x="928" y="1002"/>
                  </a:lnTo>
                  <a:lnTo>
                    <a:pt x="909" y="1011"/>
                  </a:lnTo>
                  <a:lnTo>
                    <a:pt x="887" y="1013"/>
                  </a:lnTo>
                  <a:lnTo>
                    <a:pt x="797" y="1013"/>
                  </a:lnTo>
                  <a:lnTo>
                    <a:pt x="777" y="1011"/>
                  </a:lnTo>
                  <a:lnTo>
                    <a:pt x="757" y="1002"/>
                  </a:lnTo>
                  <a:lnTo>
                    <a:pt x="740" y="990"/>
                  </a:lnTo>
                  <a:lnTo>
                    <a:pt x="728" y="973"/>
                  </a:lnTo>
                  <a:lnTo>
                    <a:pt x="720" y="954"/>
                  </a:lnTo>
                  <a:lnTo>
                    <a:pt x="717" y="933"/>
                  </a:lnTo>
                  <a:lnTo>
                    <a:pt x="717" y="896"/>
                  </a:lnTo>
                  <a:lnTo>
                    <a:pt x="245" y="741"/>
                  </a:lnTo>
                  <a:lnTo>
                    <a:pt x="236" y="758"/>
                  </a:lnTo>
                  <a:lnTo>
                    <a:pt x="223" y="773"/>
                  </a:lnTo>
                  <a:lnTo>
                    <a:pt x="207" y="783"/>
                  </a:lnTo>
                  <a:lnTo>
                    <a:pt x="190" y="791"/>
                  </a:lnTo>
                  <a:lnTo>
                    <a:pt x="170" y="793"/>
                  </a:lnTo>
                  <a:lnTo>
                    <a:pt x="82" y="793"/>
                  </a:lnTo>
                  <a:lnTo>
                    <a:pt x="60" y="791"/>
                  </a:lnTo>
                  <a:lnTo>
                    <a:pt x="40" y="782"/>
                  </a:lnTo>
                  <a:lnTo>
                    <a:pt x="25" y="770"/>
                  </a:lnTo>
                  <a:lnTo>
                    <a:pt x="11" y="753"/>
                  </a:lnTo>
                  <a:lnTo>
                    <a:pt x="4" y="734"/>
                  </a:lnTo>
                  <a:lnTo>
                    <a:pt x="0" y="713"/>
                  </a:lnTo>
                  <a:lnTo>
                    <a:pt x="0" y="624"/>
                  </a:lnTo>
                  <a:lnTo>
                    <a:pt x="4" y="602"/>
                  </a:lnTo>
                  <a:lnTo>
                    <a:pt x="11" y="584"/>
                  </a:lnTo>
                  <a:lnTo>
                    <a:pt x="25" y="567"/>
                  </a:lnTo>
                  <a:lnTo>
                    <a:pt x="40" y="555"/>
                  </a:lnTo>
                  <a:lnTo>
                    <a:pt x="60" y="546"/>
                  </a:lnTo>
                  <a:lnTo>
                    <a:pt x="82" y="544"/>
                  </a:lnTo>
                  <a:lnTo>
                    <a:pt x="170" y="544"/>
                  </a:lnTo>
                  <a:lnTo>
                    <a:pt x="190" y="546"/>
                  </a:lnTo>
                  <a:lnTo>
                    <a:pt x="208" y="554"/>
                  </a:lnTo>
                  <a:lnTo>
                    <a:pt x="224" y="565"/>
                  </a:lnTo>
                  <a:lnTo>
                    <a:pt x="236" y="579"/>
                  </a:lnTo>
                  <a:lnTo>
                    <a:pt x="246" y="597"/>
                  </a:lnTo>
                  <a:lnTo>
                    <a:pt x="445" y="490"/>
                  </a:lnTo>
                  <a:lnTo>
                    <a:pt x="445" y="429"/>
                  </a:lnTo>
                  <a:lnTo>
                    <a:pt x="449" y="409"/>
                  </a:lnTo>
                  <a:lnTo>
                    <a:pt x="456" y="389"/>
                  </a:lnTo>
                  <a:lnTo>
                    <a:pt x="470" y="372"/>
                  </a:lnTo>
                  <a:lnTo>
                    <a:pt x="485" y="360"/>
                  </a:lnTo>
                  <a:lnTo>
                    <a:pt x="505" y="352"/>
                  </a:lnTo>
                  <a:lnTo>
                    <a:pt x="526" y="349"/>
                  </a:lnTo>
                  <a:lnTo>
                    <a:pt x="615" y="349"/>
                  </a:lnTo>
                  <a:lnTo>
                    <a:pt x="630" y="351"/>
                  </a:lnTo>
                  <a:lnTo>
                    <a:pt x="646" y="357"/>
                  </a:lnTo>
                  <a:lnTo>
                    <a:pt x="813" y="197"/>
                  </a:lnTo>
                  <a:lnTo>
                    <a:pt x="809" y="184"/>
                  </a:lnTo>
                  <a:lnTo>
                    <a:pt x="808" y="169"/>
                  </a:lnTo>
                  <a:lnTo>
                    <a:pt x="808" y="80"/>
                  </a:lnTo>
                  <a:lnTo>
                    <a:pt x="811" y="59"/>
                  </a:lnTo>
                  <a:lnTo>
                    <a:pt x="819" y="40"/>
                  </a:lnTo>
                  <a:lnTo>
                    <a:pt x="831" y="23"/>
                  </a:lnTo>
                  <a:lnTo>
                    <a:pt x="848" y="11"/>
                  </a:lnTo>
                  <a:lnTo>
                    <a:pt x="867" y="2"/>
                  </a:lnTo>
                  <a:lnTo>
                    <a:pt x="888" y="0"/>
                  </a:lnTo>
                  <a:close/>
                </a:path>
              </a:pathLst>
            </a:custGeom>
            <a:solidFill>
              <a:srgbClr val="E368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233" name="Google Shape;233;p2"/>
          <p:cNvCxnSpPr/>
          <p:nvPr/>
        </p:nvCxnSpPr>
        <p:spPr>
          <a:xfrm rot="10800000">
            <a:off x="2834439" y="3700689"/>
            <a:ext cx="387350" cy="433387"/>
          </a:xfrm>
          <a:prstGeom prst="straightConnector1">
            <a:avLst/>
          </a:prstGeom>
          <a:noFill/>
          <a:ln w="25400" cap="flat" cmpd="sng">
            <a:solidFill>
              <a:srgbClr val="376092"/>
            </a:solidFill>
            <a:prstDash val="solid"/>
            <a:miter lim="800000"/>
            <a:headEnd type="triangle" w="med" len="med"/>
            <a:tailEnd type="triangle" w="med" len="med"/>
          </a:ln>
        </p:spPr>
      </p:cxnSp>
      <p:cxnSp>
        <p:nvCxnSpPr>
          <p:cNvPr id="234" name="Google Shape;234;p2"/>
          <p:cNvCxnSpPr/>
          <p:nvPr/>
        </p:nvCxnSpPr>
        <p:spPr>
          <a:xfrm rot="10800000" flipH="1">
            <a:off x="5530014" y="3626076"/>
            <a:ext cx="387350" cy="508000"/>
          </a:xfrm>
          <a:prstGeom prst="straightConnector1">
            <a:avLst/>
          </a:prstGeom>
          <a:noFill/>
          <a:ln w="25400" cap="flat" cmpd="sng">
            <a:solidFill>
              <a:srgbClr val="376092"/>
            </a:solidFill>
            <a:prstDash val="solid"/>
            <a:miter lim="800000"/>
            <a:headEnd type="triangle" w="med" len="med"/>
            <a:tailEnd type="triangle" w="med" len="med"/>
          </a:ln>
        </p:spPr>
      </p:cxnSp>
      <p:cxnSp>
        <p:nvCxnSpPr>
          <p:cNvPr id="235" name="Google Shape;235;p2"/>
          <p:cNvCxnSpPr/>
          <p:nvPr/>
        </p:nvCxnSpPr>
        <p:spPr>
          <a:xfrm>
            <a:off x="3045577" y="3241901"/>
            <a:ext cx="639762" cy="0"/>
          </a:xfrm>
          <a:prstGeom prst="straightConnector1">
            <a:avLst/>
          </a:prstGeom>
          <a:noFill/>
          <a:ln w="25400" cap="flat" cmpd="sng">
            <a:solidFill>
              <a:srgbClr val="E46C0A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36" name="Google Shape;236;p2"/>
          <p:cNvCxnSpPr/>
          <p:nvPr/>
        </p:nvCxnSpPr>
        <p:spPr>
          <a:xfrm>
            <a:off x="4953752" y="3238726"/>
            <a:ext cx="641350" cy="0"/>
          </a:xfrm>
          <a:prstGeom prst="straightConnector1">
            <a:avLst/>
          </a:prstGeom>
          <a:noFill/>
          <a:ln w="25400" cap="flat" cmpd="sng">
            <a:solidFill>
              <a:srgbClr val="E46C0A"/>
            </a:solidFill>
            <a:prstDash val="solid"/>
            <a:miter lim="800000"/>
            <a:headEnd type="triangle" w="med" len="med"/>
            <a:tailEnd type="none" w="sm" len="sm"/>
          </a:ln>
        </p:spPr>
      </p:cxnSp>
      <p:cxnSp>
        <p:nvCxnSpPr>
          <p:cNvPr id="237" name="Google Shape;237;p2"/>
          <p:cNvCxnSpPr/>
          <p:nvPr/>
        </p:nvCxnSpPr>
        <p:spPr>
          <a:xfrm>
            <a:off x="3994902" y="4697639"/>
            <a:ext cx="639762" cy="0"/>
          </a:xfrm>
          <a:prstGeom prst="straightConnector1">
            <a:avLst/>
          </a:prstGeom>
          <a:noFill/>
          <a:ln w="25400" cap="flat" cmpd="sng">
            <a:solidFill>
              <a:srgbClr val="376092"/>
            </a:solidFill>
            <a:prstDash val="solid"/>
            <a:miter lim="800000"/>
            <a:headEnd type="triangle" w="med" len="med"/>
            <a:tailEnd type="triangle" w="med" len="med"/>
          </a:ln>
        </p:spPr>
      </p:cxnSp>
      <p:sp>
        <p:nvSpPr>
          <p:cNvPr id="238" name="Google Shape;238;p2"/>
          <p:cNvSpPr txBox="1"/>
          <p:nvPr/>
        </p:nvSpPr>
        <p:spPr>
          <a:xfrm>
            <a:off x="2966202" y="2929164"/>
            <a:ext cx="752475" cy="261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rPr lang="en-US"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Hardware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" name="Google Shape;239;p2"/>
          <p:cNvSpPr txBox="1"/>
          <p:nvPr/>
        </p:nvSpPr>
        <p:spPr>
          <a:xfrm>
            <a:off x="3074531" y="5497488"/>
            <a:ext cx="700087" cy="261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rPr lang="en-US"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Software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2"/>
          <p:cNvSpPr txBox="1"/>
          <p:nvPr/>
        </p:nvSpPr>
        <p:spPr>
          <a:xfrm>
            <a:off x="4906127" y="5142139"/>
            <a:ext cx="1079500" cy="600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rPr lang="en-US"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Procedimientos y Marcos de Referencia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" name="Google Shape;241;p2"/>
          <p:cNvSpPr txBox="1"/>
          <p:nvPr/>
        </p:nvSpPr>
        <p:spPr>
          <a:xfrm>
            <a:off x="2354980" y="1453839"/>
            <a:ext cx="1171575" cy="430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rPr lang="en-US"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Información 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rPr lang="en-US"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georreferenciada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" name="Google Shape;242;p2"/>
          <p:cNvSpPr txBox="1"/>
          <p:nvPr/>
        </p:nvSpPr>
        <p:spPr>
          <a:xfrm>
            <a:off x="4771189" y="2819626"/>
            <a:ext cx="985837" cy="430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rPr lang="en-US"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Profesionales 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rPr lang="en-US"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SIG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" name="Google Shape;243;p2"/>
          <p:cNvSpPr txBox="1"/>
          <p:nvPr/>
        </p:nvSpPr>
        <p:spPr>
          <a:xfrm>
            <a:off x="6791170" y="4207545"/>
            <a:ext cx="5078594" cy="1200329"/>
          </a:xfrm>
          <a:prstGeom prst="rect">
            <a:avLst/>
          </a:prstGeom>
          <a:gradFill>
            <a:gsLst>
              <a:gs pos="0">
                <a:srgbClr val="91C9C3"/>
              </a:gs>
              <a:gs pos="50000">
                <a:srgbClr val="BDDDD8"/>
              </a:gs>
              <a:gs pos="100000">
                <a:srgbClr val="DFEDEA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Tecnología de representación cartográfica y análisis de datos que facilita la </a:t>
            </a:r>
            <a:r>
              <a:rPr lang="en-US" sz="1800" b="0" i="0" u="none" strike="noStrike" cap="none">
                <a:solidFill>
                  <a:schemeClr val="dk1"/>
                </a:solidFill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toma de decisiones empresariales</a:t>
            </a: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800" b="0" i="0" u="none" strike="noStrike" cap="none">
                <a:solidFill>
                  <a:schemeClr val="dk1"/>
                </a:solidFill>
                <a:highlight>
                  <a:srgbClr val="E46C0A"/>
                </a:highlight>
                <a:latin typeface="Calibri"/>
                <a:ea typeface="Calibri"/>
                <a:cs typeface="Calibri"/>
                <a:sym typeface="Calibri"/>
              </a:rPr>
              <a:t>respalda las operaciones gubernamentales</a:t>
            </a: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y </a:t>
            </a:r>
            <a:r>
              <a:rPr lang="en-US" sz="1800" b="0" i="0" u="none" strike="noStrike" cap="none">
                <a:solidFill>
                  <a:schemeClr val="dk1"/>
                </a:solidFill>
                <a:highlight>
                  <a:srgbClr val="009187"/>
                </a:highlight>
                <a:latin typeface="Calibri"/>
                <a:ea typeface="Calibri"/>
                <a:cs typeface="Calibri"/>
                <a:sym typeface="Calibri"/>
              </a:rPr>
              <a:t>discretamente cambia el mundo</a:t>
            </a:r>
            <a:endParaRPr sz="1800" b="0" i="0" u="none" strike="noStrike" cap="none">
              <a:solidFill>
                <a:schemeClr val="dk1"/>
              </a:solidFill>
              <a:highlight>
                <a:srgbClr val="009187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4" name="Google Shape;244;p2" descr="Inteligencia artificial contorno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621155" y="1274305"/>
            <a:ext cx="812924" cy="812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2" descr="Binario contorno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220395" y="1248562"/>
            <a:ext cx="338867" cy="33886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6" name="Google Shape;246;p2"/>
          <p:cNvGrpSpPr/>
          <p:nvPr/>
        </p:nvGrpSpPr>
        <p:grpSpPr>
          <a:xfrm rot="10800000" flipH="1">
            <a:off x="3710739" y="2174163"/>
            <a:ext cx="1263319" cy="455612"/>
            <a:chOff x="3629777" y="2216205"/>
            <a:chExt cx="1428749" cy="455612"/>
          </a:xfrm>
        </p:grpSpPr>
        <p:cxnSp>
          <p:nvCxnSpPr>
            <p:cNvPr id="247" name="Google Shape;247;p2"/>
            <p:cNvCxnSpPr/>
            <p:nvPr/>
          </p:nvCxnSpPr>
          <p:spPr>
            <a:xfrm>
              <a:off x="4675939" y="2260655"/>
              <a:ext cx="382587" cy="373062"/>
            </a:xfrm>
            <a:prstGeom prst="straightConnector1">
              <a:avLst/>
            </a:prstGeom>
            <a:noFill/>
            <a:ln w="25400" cap="flat" cmpd="sng">
              <a:solidFill>
                <a:srgbClr val="E46C0A"/>
              </a:solidFill>
              <a:prstDash val="solid"/>
              <a:miter lim="800000"/>
              <a:headEnd type="triangle" w="med" len="med"/>
              <a:tailEnd type="none" w="sm" len="sm"/>
            </a:ln>
            <a:effectLst>
              <a:outerShdw blurRad="63500" dist="20000" dir="5400000">
                <a:srgbClr val="000000">
                  <a:alpha val="37254"/>
                </a:srgbClr>
              </a:outerShdw>
            </a:effectLst>
          </p:spPr>
        </p:cxnSp>
        <p:cxnSp>
          <p:nvCxnSpPr>
            <p:cNvPr id="248" name="Google Shape;248;p2"/>
            <p:cNvCxnSpPr/>
            <p:nvPr/>
          </p:nvCxnSpPr>
          <p:spPr>
            <a:xfrm rot="10800000" flipH="1">
              <a:off x="3629777" y="2216205"/>
              <a:ext cx="358775" cy="455612"/>
            </a:xfrm>
            <a:prstGeom prst="straightConnector1">
              <a:avLst/>
            </a:prstGeom>
            <a:noFill/>
            <a:ln w="25400" cap="flat" cmpd="sng">
              <a:solidFill>
                <a:srgbClr val="E46C0A"/>
              </a:solidFill>
              <a:prstDash val="solid"/>
              <a:miter lim="800000"/>
              <a:headEnd type="none" w="sm" len="sm"/>
              <a:tailEnd type="triangle" w="med" len="med"/>
            </a:ln>
            <a:effectLst>
              <a:outerShdw blurRad="63500" dist="20000" dir="5400000">
                <a:srgbClr val="000000">
                  <a:alpha val="37254"/>
                </a:srgbClr>
              </a:outerShdw>
            </a:effectLst>
          </p:spPr>
        </p:cxnSp>
      </p:grpSp>
      <p:pic>
        <p:nvPicPr>
          <p:cNvPr id="249" name="Google Shape;249;p2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881868" y="4240514"/>
            <a:ext cx="405184" cy="40518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0" name="Google Shape;250;p2"/>
          <p:cNvCxnSpPr/>
          <p:nvPr/>
        </p:nvCxnSpPr>
        <p:spPr>
          <a:xfrm>
            <a:off x="3996007" y="1814071"/>
            <a:ext cx="639762" cy="0"/>
          </a:xfrm>
          <a:prstGeom prst="straightConnector1">
            <a:avLst/>
          </a:prstGeom>
          <a:noFill/>
          <a:ln w="25400" cap="flat" cmpd="sng">
            <a:solidFill>
              <a:srgbClr val="376092"/>
            </a:solidFill>
            <a:prstDash val="solid"/>
            <a:miter lim="800000"/>
            <a:headEnd type="triangle" w="med" len="med"/>
            <a:tailEnd type="triangle" w="med" len="med"/>
          </a:ln>
        </p:spPr>
      </p:cxnSp>
      <p:sp>
        <p:nvSpPr>
          <p:cNvPr id="251" name="Google Shape;251;p2"/>
          <p:cNvSpPr txBox="1"/>
          <p:nvPr/>
        </p:nvSpPr>
        <p:spPr>
          <a:xfrm>
            <a:off x="5495991" y="1446269"/>
            <a:ext cx="1171575" cy="430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rPr lang="en-US"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Nuevas</a:t>
            </a: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rPr lang="en-US"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Tecnologías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2" name="Google Shape;252;p2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3434049" y="4752943"/>
            <a:ext cx="802308" cy="4242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2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3353049" y="5139675"/>
            <a:ext cx="553453" cy="2815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2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2905616" y="5063741"/>
            <a:ext cx="420758" cy="4207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2" descr="Marca de escudo contorno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3388479" y="4200506"/>
            <a:ext cx="396589" cy="3965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g30e16656e7f_1_47"/>
          <p:cNvSpPr txBox="1">
            <a:spLocks noGrp="1"/>
          </p:cNvSpPr>
          <p:nvPr>
            <p:ph type="body" idx="1"/>
          </p:nvPr>
        </p:nvSpPr>
        <p:spPr>
          <a:xfrm>
            <a:off x="682625" y="1097309"/>
            <a:ext cx="10826400" cy="314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918" name="Google Shape;918;g30e16656e7f_1_47"/>
          <p:cNvGraphicFramePr/>
          <p:nvPr>
            <p:extLst>
              <p:ext uri="{D42A27DB-BD31-4B8C-83A1-F6EECF244321}">
                <p14:modId xmlns:p14="http://schemas.microsoft.com/office/powerpoint/2010/main" val="2311075659"/>
              </p:ext>
            </p:extLst>
          </p:nvPr>
        </p:nvGraphicFramePr>
        <p:xfrm>
          <a:off x="952500" y="2476500"/>
          <a:ext cx="10287000" cy="3870780"/>
        </p:xfrm>
        <a:graphic>
          <a:graphicData uri="http://schemas.openxmlformats.org/drawingml/2006/table">
            <a:tbl>
              <a:tblPr>
                <a:noFill/>
                <a:tableStyleId>{8455E601-84A4-4203-A085-107E18980F95}</a:tableStyleId>
              </a:tblPr>
              <a:tblGrid>
                <a:gridCol w="1714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14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4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145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145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7145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Lineas de Accion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/>
                        <a:t>Nov-25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/>
                        <a:t>Dic-25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/>
                        <a:t>Ene-26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/>
                        <a:t>feb-26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/>
                        <a:t>Mar-26</a:t>
                      </a:r>
                      <a:endParaRPr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Mapa Seguimiento en Línea (público)</a:t>
                      </a:r>
                      <a:endParaRPr/>
                    </a:p>
                  </a:txBody>
                  <a:tcPr marL="91425" marR="91425" marT="91425" marB="91425" anchor="ctr"/>
                </a:tc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Integración GPS Vehículos</a:t>
                      </a:r>
                      <a:endParaRPr/>
                    </a:p>
                  </a:txBody>
                  <a:tcPr marL="91425" marR="91425" marT="91425" marB="91425" anchor="ctr"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Integración Sistema de pedidos</a:t>
                      </a: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Pruebas de funcionalidad</a:t>
                      </a: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Paso a producción</a:t>
                      </a:r>
                      <a:endParaRPr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Arquitectura para Mapa: Servidores, Certificados, conexiones con otros servidores</a:t>
                      </a:r>
                      <a:endParaRPr/>
                    </a:p>
                  </a:txBody>
                  <a:tcPr marL="91425" marR="91425" marT="91425" marB="91425" anchor="ctr"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Mapa Camionetas (interno)</a:t>
                      </a:r>
                      <a:endParaRPr/>
                    </a:p>
                  </a:txBody>
                  <a:tcPr marL="91425" marR="91425" marT="91425" marB="91425" anchor="ctr"/>
                </a:tc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Integración GPS Vehículos</a:t>
                      </a:r>
                      <a:endParaRPr/>
                    </a:p>
                  </a:txBody>
                  <a:tcPr marL="91425" marR="91425" marT="91425" marB="91425" anchor="ctr"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Pruebas de funcionalidad</a:t>
                      </a: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Paso a producción</a:t>
                      </a:r>
                      <a:endParaRPr/>
                    </a:p>
                  </a:txBody>
                  <a:tcPr marL="91425" marR="91425" marT="91425" marB="91425" anchor="ctr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App Terreno</a:t>
                      </a: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Modelo de datos</a:t>
                      </a:r>
                      <a:endParaRPr/>
                    </a:p>
                  </a:txBody>
                  <a:tcPr marL="91425" marR="91425" marT="91425" marB="91425"/>
                </a:tc>
                <a:tc grid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Generación de aplicativo</a:t>
                      </a:r>
                      <a:endParaRPr/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Pruebas de funcionalidad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Paso a producción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Mapa de Codigo postal</a:t>
                      </a:r>
                      <a:endParaRPr/>
                    </a:p>
                  </a:txBody>
                  <a:tcPr marL="91425" marR="91425" marT="91425" marB="91425" anchor="ctr"/>
                </a:tc>
                <a:tc gridSpan="3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generación de áreas postales: normalizar, actualizar, etc</a:t>
                      </a:r>
                      <a:endParaRPr/>
                    </a:p>
                  </a:txBody>
                  <a:tcPr marL="91425" marR="91425" marT="91425" marB="91425" anchor="ctr"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Generación de servicios de mapas</a:t>
                      </a:r>
                      <a:endParaRPr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Publicación</a:t>
                      </a:r>
                      <a:endParaRPr/>
                    </a:p>
                  </a:txBody>
                  <a:tcPr marL="91425" marR="91425" marT="91425" marB="91425"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/>
                        <a:t>Disponibilidad </a:t>
                      </a:r>
                      <a:r>
                        <a:rPr lang="en-US" dirty="0" err="1"/>
                        <a:t>en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mapa</a:t>
                      </a:r>
                      <a:r>
                        <a:rPr lang="en-US" dirty="0"/>
                        <a:t>, </a:t>
                      </a:r>
                      <a:r>
                        <a:rPr lang="en-US" dirty="0" err="1"/>
                        <a:t>inserto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en</a:t>
                      </a:r>
                      <a:r>
                        <a:rPr lang="en-US" dirty="0"/>
                        <a:t> sitio web</a:t>
                      </a:r>
                      <a:endParaRPr dirty="0"/>
                    </a:p>
                  </a:txBody>
                  <a:tcPr marL="91425" marR="91425" marT="91425" marB="91425"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6">
          <a:extLst>
            <a:ext uri="{FF2B5EF4-FFF2-40B4-BE49-F238E27FC236}">
              <a16:creationId xmlns:a16="http://schemas.microsoft.com/office/drawing/2014/main" id="{72EE65DA-FB42-F0AF-E662-82642D866C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67;p17">
            <a:extLst>
              <a:ext uri="{FF2B5EF4-FFF2-40B4-BE49-F238E27FC236}">
                <a16:creationId xmlns:a16="http://schemas.microsoft.com/office/drawing/2014/main" id="{F7207E10-F672-4AD2-91B4-772C1B209AC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86160" y="570566"/>
            <a:ext cx="10826496" cy="332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 err="1"/>
              <a:t>Metodologías</a:t>
            </a:r>
            <a:r>
              <a:rPr lang="en-US" dirty="0"/>
              <a:t> de </a:t>
            </a:r>
            <a:r>
              <a:rPr lang="en-US" dirty="0" err="1"/>
              <a:t>Proyectos</a:t>
            </a:r>
            <a:endParaRPr dirty="0"/>
          </a:p>
        </p:txBody>
      </p:sp>
      <p:pic>
        <p:nvPicPr>
          <p:cNvPr id="1028" name="Picture 4" descr="Qué es el ciclo de vida de desarrollo de sistemas/software? – SERGESTEC">
            <a:extLst>
              <a:ext uri="{FF2B5EF4-FFF2-40B4-BE49-F238E27FC236}">
                <a16:creationId xmlns:a16="http://schemas.microsoft.com/office/drawing/2014/main" id="{C614826E-A11E-C398-CAA4-BE111D63B2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7731" y="1057915"/>
            <a:ext cx="5538525" cy="5496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06192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6">
          <a:extLst>
            <a:ext uri="{FF2B5EF4-FFF2-40B4-BE49-F238E27FC236}">
              <a16:creationId xmlns:a16="http://schemas.microsoft.com/office/drawing/2014/main" id="{AD2A3EA2-BB8F-492A-F192-4E21335440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67;p17">
            <a:extLst>
              <a:ext uri="{FF2B5EF4-FFF2-40B4-BE49-F238E27FC236}">
                <a16:creationId xmlns:a16="http://schemas.microsoft.com/office/drawing/2014/main" id="{C8A6346F-3A9E-C930-6D55-63631B5F0B4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86160" y="570566"/>
            <a:ext cx="10826496" cy="332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 err="1"/>
              <a:t>Metodologías</a:t>
            </a:r>
            <a:r>
              <a:rPr lang="en-US" dirty="0"/>
              <a:t> de </a:t>
            </a:r>
            <a:r>
              <a:rPr lang="en-US" dirty="0" err="1"/>
              <a:t>Proyectos</a:t>
            </a:r>
            <a:endParaRPr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AD83FB4-2433-EC71-D513-775F867B07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667" y="1255546"/>
            <a:ext cx="5925627" cy="4889785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4088A9E6-1AE9-910B-CE7F-C9B0B472946F}"/>
              </a:ext>
            </a:extLst>
          </p:cNvPr>
          <p:cNvSpPr txBox="1"/>
          <p:nvPr/>
        </p:nvSpPr>
        <p:spPr>
          <a:xfrm>
            <a:off x="6329294" y="1097795"/>
            <a:ext cx="5541544" cy="50475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s-ES" b="1" i="0" dirty="0">
                <a:solidFill>
                  <a:srgbClr val="000000"/>
                </a:solidFill>
                <a:effectLst/>
                <a:latin typeface="SantanderMicro"/>
              </a:rPr>
              <a:t>Las metodologías de desarrollo de software tradicionales </a:t>
            </a:r>
            <a:r>
              <a:rPr lang="es-ES" b="0" i="0" dirty="0">
                <a:solidFill>
                  <a:srgbClr val="000000"/>
                </a:solidFill>
                <a:effectLst/>
                <a:latin typeface="SantanderMicro"/>
              </a:rPr>
              <a:t>se caracterizan por definir total y rígidamente los requisitos al inicio de los proyectos de ingeniería de software. </a:t>
            </a:r>
            <a:r>
              <a:rPr lang="es-ES" b="0" i="0" dirty="0">
                <a:solidFill>
                  <a:srgbClr val="000000"/>
                </a:solidFill>
                <a:effectLst/>
                <a:latin typeface="SantanderMicro-Bold"/>
              </a:rPr>
              <a:t>Los ciclos de desarrollo son poco flexibles y no permiten realizar cambios</a:t>
            </a:r>
            <a:r>
              <a:rPr lang="es-ES" b="0" i="0" dirty="0">
                <a:solidFill>
                  <a:srgbClr val="000000"/>
                </a:solidFill>
                <a:effectLst/>
                <a:latin typeface="SantanderMicro"/>
              </a:rPr>
              <a:t>, al contrario que las metodologías ágiles; lo que ha propiciado el incremento en el uso de las segundas.</a:t>
            </a:r>
          </a:p>
          <a:p>
            <a:pPr algn="l"/>
            <a:r>
              <a:rPr lang="es-ES" b="0" i="0" dirty="0">
                <a:solidFill>
                  <a:srgbClr val="000000"/>
                </a:solidFill>
                <a:effectLst/>
                <a:latin typeface="SantanderMicro"/>
              </a:rPr>
              <a:t>La organización del trabajo de las metodologías tradicionales es lineal, es decir, las etapas se suceden una tras otra y no se puede empezar la siguiente sin terminar la anterior. Tampoco se puede volver hacia atrás una vez se ha cambiado de etapa. Estas metodologías, </a:t>
            </a:r>
            <a:r>
              <a:rPr lang="es-ES" b="0" i="0" dirty="0">
                <a:solidFill>
                  <a:srgbClr val="000000"/>
                </a:solidFill>
                <a:effectLst/>
                <a:latin typeface="SantanderMicro-Bold"/>
              </a:rPr>
              <a:t>no se adaptan nada bien a los cambios</a:t>
            </a:r>
            <a:r>
              <a:rPr lang="es-ES" b="0" i="0" dirty="0">
                <a:solidFill>
                  <a:srgbClr val="000000"/>
                </a:solidFill>
                <a:effectLst/>
                <a:latin typeface="SantanderMicro"/>
              </a:rPr>
              <a:t>, y el mundo actual cambia constantemente. </a:t>
            </a:r>
          </a:p>
          <a:p>
            <a:pPr algn="l"/>
            <a:endParaRPr lang="es-ES" b="0" i="0" dirty="0">
              <a:solidFill>
                <a:srgbClr val="000000"/>
              </a:solidFill>
              <a:effectLst/>
              <a:latin typeface="SantanderMicro-Bold"/>
            </a:endParaRPr>
          </a:p>
          <a:p>
            <a:pPr algn="l"/>
            <a:r>
              <a:rPr lang="es-ES" b="1" i="0" dirty="0">
                <a:solidFill>
                  <a:schemeClr val="tx1"/>
                </a:solidFill>
                <a:effectLst/>
                <a:latin typeface="SantanderMicro-Bold"/>
              </a:rPr>
              <a:t>Las metodologías ágiles </a:t>
            </a:r>
            <a:r>
              <a:rPr lang="es-ES" b="0" i="0" dirty="0">
                <a:solidFill>
                  <a:srgbClr val="000000"/>
                </a:solidFill>
                <a:effectLst/>
                <a:latin typeface="SantanderMicro-Bold"/>
              </a:rPr>
              <a:t>se basan en la metodología incremental</a:t>
            </a:r>
            <a:r>
              <a:rPr lang="es-ES" b="0" i="0" dirty="0">
                <a:solidFill>
                  <a:srgbClr val="000000"/>
                </a:solidFill>
                <a:effectLst/>
                <a:latin typeface="SantanderMicro"/>
              </a:rPr>
              <a:t>, en la que en cada ciclo de desarrollo se van agregando nuevas funcionalidades a la aplicación final. Sin embargo, los ciclos son mucho más cortos y rápidos, por lo que se van agregando pequeñas funcionalidades en lugar de grandes cambios.</a:t>
            </a:r>
          </a:p>
          <a:p>
            <a:pPr algn="l"/>
            <a:endParaRPr lang="es-ES" b="0" i="0" dirty="0">
              <a:solidFill>
                <a:srgbClr val="000000"/>
              </a:solidFill>
              <a:effectLst/>
              <a:latin typeface="SantanderMicro"/>
            </a:endParaRPr>
          </a:p>
          <a:p>
            <a:pPr algn="l"/>
            <a:r>
              <a:rPr lang="es-ES" b="0" i="0" dirty="0">
                <a:solidFill>
                  <a:srgbClr val="000000"/>
                </a:solidFill>
                <a:effectLst/>
                <a:latin typeface="SantanderMicro"/>
              </a:rPr>
              <a:t>Este tipo de metodologías</a:t>
            </a:r>
            <a:r>
              <a:rPr lang="es-ES" b="0" i="0" dirty="0">
                <a:solidFill>
                  <a:srgbClr val="000000"/>
                </a:solidFill>
                <a:effectLst/>
                <a:latin typeface="SantanderMicro-Bold"/>
              </a:rPr>
              <a:t> permite construir equipos de trabajo autosuficientes e independientes</a:t>
            </a:r>
            <a:r>
              <a:rPr lang="es-ES" b="0" i="0" dirty="0">
                <a:solidFill>
                  <a:srgbClr val="000000"/>
                </a:solidFill>
                <a:effectLst/>
                <a:latin typeface="SantanderMicro"/>
              </a:rPr>
              <a:t> que se reúnen cada poco tiempo para poner en común las novedades. Poco a poco, se va construyendo y puliendo el producto final, a la vez que el cliente puede ir aportando nuevos requerimientos o correcciones, ya que puede comprobar cómo avanza el proyecto en tiempo real. </a:t>
            </a:r>
          </a:p>
        </p:txBody>
      </p:sp>
    </p:spTree>
    <p:extLst>
      <p:ext uri="{BB962C8B-B14F-4D97-AF65-F5344CB8AC3E}">
        <p14:creationId xmlns:p14="http://schemas.microsoft.com/office/powerpoint/2010/main" val="15388992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6">
          <a:extLst>
            <a:ext uri="{FF2B5EF4-FFF2-40B4-BE49-F238E27FC236}">
              <a16:creationId xmlns:a16="http://schemas.microsoft.com/office/drawing/2014/main" id="{EC254E9D-A65E-AA85-2796-E12218F8A8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67;p17">
            <a:extLst>
              <a:ext uri="{FF2B5EF4-FFF2-40B4-BE49-F238E27FC236}">
                <a16:creationId xmlns:a16="http://schemas.microsoft.com/office/drawing/2014/main" id="{10AEABF2-0E8C-E1E5-DD94-EE8DB0B0821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86160" y="570566"/>
            <a:ext cx="10826496" cy="332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 err="1"/>
              <a:t>Metodologías</a:t>
            </a:r>
            <a:r>
              <a:rPr lang="en-US" dirty="0"/>
              <a:t> de </a:t>
            </a:r>
            <a:r>
              <a:rPr lang="en-US" dirty="0" err="1"/>
              <a:t>Proyectos</a:t>
            </a:r>
            <a:endParaRPr dirty="0"/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D45827D5-B455-A9E3-DE10-FF09F86C57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610" y="1580148"/>
            <a:ext cx="4950270" cy="3629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18299C61-245E-3CB8-4476-7011C790E8C4}"/>
              </a:ext>
            </a:extLst>
          </p:cNvPr>
          <p:cNvSpPr txBox="1"/>
          <p:nvPr/>
        </p:nvSpPr>
        <p:spPr>
          <a:xfrm>
            <a:off x="2831431" y="5277852"/>
            <a:ext cx="9925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dirty="0" err="1"/>
              <a:t>Six</a:t>
            </a:r>
            <a:r>
              <a:rPr lang="es-CL" dirty="0"/>
              <a:t> Sigma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8FE27DE9-56B7-5D47-3143-E190E9B7DF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3222" y="2753709"/>
            <a:ext cx="6287354" cy="1439829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CA3D3924-90E0-C68C-E579-547E86D73185}"/>
              </a:ext>
            </a:extLst>
          </p:cNvPr>
          <p:cNvSpPr txBox="1"/>
          <p:nvPr/>
        </p:nvSpPr>
        <p:spPr>
          <a:xfrm>
            <a:off x="8482532" y="5155522"/>
            <a:ext cx="13789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dirty="0"/>
              <a:t>Cadena Crítica</a:t>
            </a:r>
          </a:p>
        </p:txBody>
      </p:sp>
    </p:spTree>
    <p:extLst>
      <p:ext uri="{BB962C8B-B14F-4D97-AF65-F5344CB8AC3E}">
        <p14:creationId xmlns:p14="http://schemas.microsoft.com/office/powerpoint/2010/main" val="33340827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6">
          <a:extLst>
            <a:ext uri="{FF2B5EF4-FFF2-40B4-BE49-F238E27FC236}">
              <a16:creationId xmlns:a16="http://schemas.microsoft.com/office/drawing/2014/main" id="{F7457D0F-B2C3-A6E2-E24E-0631BB037E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67;p17">
            <a:extLst>
              <a:ext uri="{FF2B5EF4-FFF2-40B4-BE49-F238E27FC236}">
                <a16:creationId xmlns:a16="http://schemas.microsoft.com/office/drawing/2014/main" id="{C4A8814A-DDE4-A246-3CD6-29C8329047C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86160" y="570566"/>
            <a:ext cx="10826496" cy="332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 err="1"/>
              <a:t>Metodologías</a:t>
            </a:r>
            <a:r>
              <a:rPr lang="en-US" dirty="0"/>
              <a:t> de </a:t>
            </a:r>
            <a:r>
              <a:rPr lang="en-US" dirty="0" err="1"/>
              <a:t>Proyectos</a:t>
            </a:r>
            <a:endParaRPr dirty="0"/>
          </a:p>
        </p:txBody>
      </p:sp>
      <p:pic>
        <p:nvPicPr>
          <p:cNvPr id="2050" name="Picture 2" descr="Metodología Agile">
            <a:extLst>
              <a:ext uri="{FF2B5EF4-FFF2-40B4-BE49-F238E27FC236}">
                <a16:creationId xmlns:a16="http://schemas.microsoft.com/office/drawing/2014/main" id="{8D1B09BC-DF4B-D89C-33F7-A1CEB430B1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42" r="26927"/>
          <a:stretch/>
        </p:blipFill>
        <p:spPr bwMode="auto">
          <a:xfrm>
            <a:off x="691860" y="1468855"/>
            <a:ext cx="3997938" cy="430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Difference between Kanban and Scrum | Unichrone">
            <a:extLst>
              <a:ext uri="{FF2B5EF4-FFF2-40B4-BE49-F238E27FC236}">
                <a16:creationId xmlns:a16="http://schemas.microsoft.com/office/drawing/2014/main" id="{12CDA56B-75FA-136F-6DDF-A1E0722CE3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1630" y="1247273"/>
            <a:ext cx="5846098" cy="3144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13704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6">
          <a:extLst>
            <a:ext uri="{FF2B5EF4-FFF2-40B4-BE49-F238E27FC236}">
              <a16:creationId xmlns:a16="http://schemas.microsoft.com/office/drawing/2014/main" id="{B1FDAF21-A8C6-51E4-940E-1CEBFA0799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67;p17">
            <a:extLst>
              <a:ext uri="{FF2B5EF4-FFF2-40B4-BE49-F238E27FC236}">
                <a16:creationId xmlns:a16="http://schemas.microsoft.com/office/drawing/2014/main" id="{1C6B4387-CBB7-1CBD-4A2C-95BC3557B5D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86160" y="570566"/>
            <a:ext cx="10826496" cy="332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 err="1"/>
              <a:t>Metodologías</a:t>
            </a:r>
            <a:r>
              <a:rPr lang="en-US" dirty="0"/>
              <a:t> de </a:t>
            </a:r>
            <a:r>
              <a:rPr lang="en-US" dirty="0" err="1"/>
              <a:t>Proyectos</a:t>
            </a:r>
            <a:endParaRPr dirty="0"/>
          </a:p>
        </p:txBody>
      </p:sp>
      <p:pic>
        <p:nvPicPr>
          <p:cNvPr id="3074" name="Picture 2" descr="Metodología Kanban">
            <a:extLst>
              <a:ext uri="{FF2B5EF4-FFF2-40B4-BE49-F238E27FC236}">
                <a16:creationId xmlns:a16="http://schemas.microsoft.com/office/drawing/2014/main" id="{46F4E259-549D-1BCD-A724-D643038C3A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256" y="1467852"/>
            <a:ext cx="7353300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uadroTexto 1">
            <a:hlinkClick r:id="rId4"/>
            <a:extLst>
              <a:ext uri="{FF2B5EF4-FFF2-40B4-BE49-F238E27FC236}">
                <a16:creationId xmlns:a16="http://schemas.microsoft.com/office/drawing/2014/main" id="{C2917EEC-508E-CFB1-5C00-D86767307EF1}"/>
              </a:ext>
            </a:extLst>
          </p:cNvPr>
          <p:cNvSpPr txBox="1"/>
          <p:nvPr/>
        </p:nvSpPr>
        <p:spPr>
          <a:xfrm>
            <a:off x="8281738" y="1427747"/>
            <a:ext cx="16433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3200" dirty="0" err="1"/>
              <a:t>KanBan</a:t>
            </a:r>
            <a:endParaRPr lang="es-CL" sz="3200" dirty="0"/>
          </a:p>
        </p:txBody>
      </p:sp>
    </p:spTree>
    <p:extLst>
      <p:ext uri="{BB962C8B-B14F-4D97-AF65-F5344CB8AC3E}">
        <p14:creationId xmlns:p14="http://schemas.microsoft.com/office/powerpoint/2010/main" val="36987227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6">
          <a:extLst>
            <a:ext uri="{FF2B5EF4-FFF2-40B4-BE49-F238E27FC236}">
              <a16:creationId xmlns:a16="http://schemas.microsoft.com/office/drawing/2014/main" id="{E55916D1-5453-1842-E039-5FDBD5AB20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Metodología SCRUM: ¿qué es y cómo aplicarlo en tu trabajo? | Sinnaps">
            <a:extLst>
              <a:ext uri="{FF2B5EF4-FFF2-40B4-BE49-F238E27FC236}">
                <a16:creationId xmlns:a16="http://schemas.microsoft.com/office/drawing/2014/main" id="{AD95A271-EAD0-D3EE-10B0-AA6424A3D4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687" y="1343005"/>
            <a:ext cx="7053188" cy="3233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Google Shape;767;p17">
            <a:extLst>
              <a:ext uri="{FF2B5EF4-FFF2-40B4-BE49-F238E27FC236}">
                <a16:creationId xmlns:a16="http://schemas.microsoft.com/office/drawing/2014/main" id="{EE580156-8425-AFB3-397B-7F369560070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86160" y="570566"/>
            <a:ext cx="10826496" cy="332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 err="1"/>
              <a:t>Metodologías</a:t>
            </a:r>
            <a:r>
              <a:rPr lang="en-US" dirty="0"/>
              <a:t> de </a:t>
            </a:r>
            <a:r>
              <a:rPr lang="en-US" dirty="0" err="1"/>
              <a:t>Proyectos</a:t>
            </a:r>
            <a:endParaRPr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2DC3E0D8-19D7-C65D-5D8D-785741E72A99}"/>
              </a:ext>
            </a:extLst>
          </p:cNvPr>
          <p:cNvSpPr txBox="1"/>
          <p:nvPr/>
        </p:nvSpPr>
        <p:spPr>
          <a:xfrm>
            <a:off x="5474370" y="1439779"/>
            <a:ext cx="13692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3200" dirty="0"/>
              <a:t>Scrum</a:t>
            </a:r>
          </a:p>
        </p:txBody>
      </p:sp>
      <p:pic>
        <p:nvPicPr>
          <p:cNvPr id="5124" name="Picture 4" descr="Transitioning to Agile: Product owner and proxy product owner roles..">
            <a:extLst>
              <a:ext uri="{FF2B5EF4-FFF2-40B4-BE49-F238E27FC236}">
                <a16:creationId xmlns:a16="http://schemas.microsoft.com/office/drawing/2014/main" id="{74FE0F32-514C-C77B-C262-2FA11AB385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8631" y="1223583"/>
            <a:ext cx="4969293" cy="2843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26595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EB598763-AD12-F9B9-09A9-3A0585FD27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4564118"/>
              </p:ext>
            </p:extLst>
          </p:nvPr>
        </p:nvGraphicFramePr>
        <p:xfrm>
          <a:off x="2382252" y="1284204"/>
          <a:ext cx="6517105" cy="470415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145516">
                  <a:extLst>
                    <a:ext uri="{9D8B030D-6E8A-4147-A177-3AD203B41FA5}">
                      <a16:colId xmlns:a16="http://schemas.microsoft.com/office/drawing/2014/main" val="2564508989"/>
                    </a:ext>
                  </a:extLst>
                </a:gridCol>
                <a:gridCol w="2145594">
                  <a:extLst>
                    <a:ext uri="{9D8B030D-6E8A-4147-A177-3AD203B41FA5}">
                      <a16:colId xmlns:a16="http://schemas.microsoft.com/office/drawing/2014/main" val="980151846"/>
                    </a:ext>
                  </a:extLst>
                </a:gridCol>
                <a:gridCol w="2225995">
                  <a:extLst>
                    <a:ext uri="{9D8B030D-6E8A-4147-A177-3AD203B41FA5}">
                      <a16:colId xmlns:a16="http://schemas.microsoft.com/office/drawing/2014/main" val="2286965759"/>
                    </a:ext>
                  </a:extLst>
                </a:gridCol>
              </a:tblGrid>
              <a:tr h="92385">
                <a:tc>
                  <a:txBody>
                    <a:bodyPr/>
                    <a:lstStyle/>
                    <a:p>
                      <a:pPr algn="ctr" fontAlgn="base"/>
                      <a:endParaRPr lang="es-CL" sz="1200" b="0" dirty="0">
                        <a:solidFill>
                          <a:srgbClr val="253858"/>
                        </a:solidFill>
                        <a:effectLst/>
                        <a:latin typeface="Charlie Display"/>
                      </a:endParaRPr>
                    </a:p>
                  </a:txBody>
                  <a:tcPr marL="9239" marR="9239" marT="9239" marB="9239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s-CL" sz="2800" b="0">
                          <a:solidFill>
                            <a:schemeClr val="bg1"/>
                          </a:solidFill>
                          <a:effectLst/>
                        </a:rPr>
                        <a:t>Scrum</a:t>
                      </a:r>
                      <a:endParaRPr lang="es-CL" sz="2800" b="0">
                        <a:solidFill>
                          <a:schemeClr val="bg1"/>
                        </a:solidFill>
                        <a:effectLst/>
                        <a:latin typeface="Charlie Display"/>
                      </a:endParaRPr>
                    </a:p>
                  </a:txBody>
                  <a:tcPr marL="9239" marR="9239" marT="9239" marB="9239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s-CL" sz="2800" b="0" dirty="0">
                          <a:solidFill>
                            <a:schemeClr val="bg1"/>
                          </a:solidFill>
                          <a:effectLst/>
                        </a:rPr>
                        <a:t>Kanban</a:t>
                      </a:r>
                      <a:endParaRPr lang="es-CL" sz="2800" b="0" dirty="0">
                        <a:solidFill>
                          <a:schemeClr val="bg1"/>
                        </a:solidFill>
                        <a:effectLst/>
                        <a:latin typeface="Charlie Display"/>
                      </a:endParaRPr>
                    </a:p>
                  </a:txBody>
                  <a:tcPr marL="9239" marR="9239" marT="9239" marB="9239"/>
                </a:tc>
                <a:extLst>
                  <a:ext uri="{0D108BD9-81ED-4DB2-BD59-A6C34878D82A}">
                    <a16:rowId xmlns:a16="http://schemas.microsoft.com/office/drawing/2014/main" val="871294907"/>
                  </a:ext>
                </a:extLst>
              </a:tr>
              <a:tr h="295632">
                <a:tc>
                  <a:txBody>
                    <a:bodyPr/>
                    <a:lstStyle/>
                    <a:p>
                      <a:pPr algn="l" fontAlgn="base"/>
                      <a:r>
                        <a:rPr lang="es-CL" sz="1200" b="0">
                          <a:effectLst/>
                        </a:rPr>
                        <a:t>Origen</a:t>
                      </a:r>
                      <a:endParaRPr lang="es-CL" sz="1200" b="0">
                        <a:effectLst/>
                        <a:latin typeface="Charlie Text"/>
                      </a:endParaRPr>
                    </a:p>
                  </a:txBody>
                  <a:tcPr marL="18477" marR="18477" marT="18477" marB="18477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s-CL" sz="1200" b="0">
                          <a:effectLst/>
                        </a:rPr>
                        <a:t>Desarrollo de software</a:t>
                      </a:r>
                      <a:endParaRPr lang="es-CL" sz="1200" b="0">
                        <a:effectLst/>
                        <a:latin typeface="Charlie Text"/>
                      </a:endParaRPr>
                    </a:p>
                  </a:txBody>
                  <a:tcPr marL="18477" marR="18477" marT="18477" marB="18477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s-CL" sz="1200" b="0">
                          <a:effectLst/>
                        </a:rPr>
                        <a:t>Producción lean</a:t>
                      </a:r>
                      <a:endParaRPr lang="es-CL" sz="1200" b="0">
                        <a:effectLst/>
                        <a:latin typeface="Charlie Text"/>
                      </a:endParaRPr>
                    </a:p>
                  </a:txBody>
                  <a:tcPr marL="18477" marR="18477" marT="18477" marB="18477" anchor="ctr"/>
                </a:tc>
                <a:extLst>
                  <a:ext uri="{0D108BD9-81ED-4DB2-BD59-A6C34878D82A}">
                    <a16:rowId xmlns:a16="http://schemas.microsoft.com/office/drawing/2014/main" val="6992280"/>
                  </a:ext>
                </a:extLst>
              </a:tr>
              <a:tr h="1459684">
                <a:tc>
                  <a:txBody>
                    <a:bodyPr/>
                    <a:lstStyle/>
                    <a:p>
                      <a:pPr algn="l" fontAlgn="base"/>
                      <a:r>
                        <a:rPr lang="es-CL" sz="1200" b="0">
                          <a:effectLst/>
                        </a:rPr>
                        <a:t>Ideología</a:t>
                      </a:r>
                      <a:endParaRPr lang="es-CL" sz="1200" b="0">
                        <a:effectLst/>
                        <a:latin typeface="Charlie Text"/>
                      </a:endParaRPr>
                    </a:p>
                  </a:txBody>
                  <a:tcPr marL="18477" marR="18477" marT="18477" marB="18477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s-ES" sz="1200" b="0">
                          <a:effectLst/>
                        </a:rPr>
                        <a:t>Aprender a través de experiencias, organizarse por sí mismos y reflexionar sobre los triunfos y fracasos para seguir mejorando.</a:t>
                      </a:r>
                      <a:endParaRPr lang="es-ES" sz="1200" b="0">
                        <a:effectLst/>
                        <a:latin typeface="Charlie Text"/>
                      </a:endParaRPr>
                    </a:p>
                  </a:txBody>
                  <a:tcPr marL="18477" marR="18477" marT="18477" marB="18477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s-ES" sz="1200" b="0">
                          <a:effectLst/>
                        </a:rPr>
                        <a:t>Utilizar elementos visuales para mejorar el trabajo en curso</a:t>
                      </a:r>
                      <a:endParaRPr lang="es-ES" sz="1200" b="0">
                        <a:effectLst/>
                        <a:latin typeface="Charlie Text"/>
                      </a:endParaRPr>
                    </a:p>
                  </a:txBody>
                  <a:tcPr marL="18477" marR="18477" marT="18477" marB="18477" anchor="ctr"/>
                </a:tc>
                <a:extLst>
                  <a:ext uri="{0D108BD9-81ED-4DB2-BD59-A6C34878D82A}">
                    <a16:rowId xmlns:a16="http://schemas.microsoft.com/office/drawing/2014/main" val="3912264447"/>
                  </a:ext>
                </a:extLst>
              </a:tr>
              <a:tr h="683650">
                <a:tc>
                  <a:txBody>
                    <a:bodyPr/>
                    <a:lstStyle/>
                    <a:p>
                      <a:pPr algn="l" fontAlgn="base"/>
                      <a:r>
                        <a:rPr lang="es-CL" sz="1200" b="0">
                          <a:effectLst/>
                        </a:rPr>
                        <a:t>Cadencia</a:t>
                      </a:r>
                      <a:endParaRPr lang="es-CL" sz="1200" b="0">
                        <a:effectLst/>
                        <a:latin typeface="Charlie Text"/>
                      </a:endParaRPr>
                    </a:p>
                  </a:txBody>
                  <a:tcPr marL="18477" marR="18477" marT="18477" marB="18477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s-ES" sz="1200" b="0">
                          <a:effectLst/>
                        </a:rPr>
                        <a:t>Sprints de longitud fija periódicos (por ejemplo, dos semanas)</a:t>
                      </a:r>
                      <a:endParaRPr lang="es-ES" sz="1200" b="0">
                        <a:effectLst/>
                        <a:latin typeface="Charlie Text"/>
                      </a:endParaRPr>
                    </a:p>
                  </a:txBody>
                  <a:tcPr marL="18477" marR="18477" marT="18477" marB="18477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s-CL" sz="1200" b="0">
                          <a:effectLst/>
                        </a:rPr>
                        <a:t>Flujo continuo</a:t>
                      </a:r>
                      <a:endParaRPr lang="es-CL" sz="1200" b="0">
                        <a:effectLst/>
                        <a:latin typeface="Charlie Text"/>
                      </a:endParaRPr>
                    </a:p>
                  </a:txBody>
                  <a:tcPr marL="18477" marR="18477" marT="18477" marB="18477" anchor="ctr"/>
                </a:tc>
                <a:extLst>
                  <a:ext uri="{0D108BD9-81ED-4DB2-BD59-A6C34878D82A}">
                    <a16:rowId xmlns:a16="http://schemas.microsoft.com/office/drawing/2014/main" val="177739272"/>
                  </a:ext>
                </a:extLst>
              </a:tr>
              <a:tr h="1071667">
                <a:tc>
                  <a:txBody>
                    <a:bodyPr/>
                    <a:lstStyle/>
                    <a:p>
                      <a:pPr algn="l" fontAlgn="base"/>
                      <a:r>
                        <a:rPr lang="es-CL" sz="1200" b="0">
                          <a:effectLst/>
                        </a:rPr>
                        <a:t>Prácticas</a:t>
                      </a:r>
                      <a:endParaRPr lang="es-CL" sz="1200" b="0">
                        <a:effectLst/>
                        <a:latin typeface="Charlie Text"/>
                      </a:endParaRPr>
                    </a:p>
                  </a:txBody>
                  <a:tcPr marL="18477" marR="18477" marT="18477" marB="18477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s-CL" sz="1200" b="0">
                          <a:effectLst/>
                        </a:rPr>
                        <a:t>Planificación de sprints, sprint, scrum diario, revisión de sprint, retrospectiva de sprint</a:t>
                      </a:r>
                      <a:endParaRPr lang="es-CL" sz="1200" b="0">
                        <a:effectLst/>
                        <a:latin typeface="Charlie Text"/>
                      </a:endParaRPr>
                    </a:p>
                  </a:txBody>
                  <a:tcPr marL="18477" marR="18477" marT="18477" marB="18477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s-ES" sz="1200" b="0">
                          <a:effectLst/>
                        </a:rPr>
                        <a:t>Visualizar y gestionar el flujo de trabajo, limitar el trabajo en curso e incorporar ciclos de feedback</a:t>
                      </a:r>
                      <a:endParaRPr lang="es-ES" sz="1200" b="0">
                        <a:effectLst/>
                        <a:latin typeface="Charlie Text"/>
                      </a:endParaRPr>
                    </a:p>
                  </a:txBody>
                  <a:tcPr marL="18477" marR="18477" marT="18477" marB="18477" anchor="ctr"/>
                </a:tc>
                <a:extLst>
                  <a:ext uri="{0D108BD9-81ED-4DB2-BD59-A6C34878D82A}">
                    <a16:rowId xmlns:a16="http://schemas.microsoft.com/office/drawing/2014/main" val="875275313"/>
                  </a:ext>
                </a:extLst>
              </a:tr>
              <a:tr h="748319">
                <a:tc>
                  <a:txBody>
                    <a:bodyPr/>
                    <a:lstStyle/>
                    <a:p>
                      <a:pPr algn="l" fontAlgn="base"/>
                      <a:r>
                        <a:rPr lang="es-CL" sz="1200" b="0">
                          <a:effectLst/>
                        </a:rPr>
                        <a:t>Funciones</a:t>
                      </a:r>
                      <a:endParaRPr lang="es-CL" sz="1200" b="0">
                        <a:effectLst/>
                        <a:latin typeface="Charlie Text"/>
                      </a:endParaRPr>
                    </a:p>
                  </a:txBody>
                  <a:tcPr marL="18477" marR="18477" marT="18477" marB="18477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s-ES" sz="1200" b="0">
                          <a:effectLst/>
                        </a:rPr>
                        <a:t>Propietario del producto, experto en scrum, equipo de desarrollo</a:t>
                      </a:r>
                      <a:endParaRPr lang="es-ES" sz="1200" b="0">
                        <a:effectLst/>
                        <a:latin typeface="Charlie Text"/>
                      </a:endParaRPr>
                    </a:p>
                  </a:txBody>
                  <a:tcPr marL="18477" marR="18477" marT="18477" marB="18477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s-CL" sz="1200" b="0" dirty="0">
                          <a:effectLst/>
                        </a:rPr>
                        <a:t>No hay funciones obligatorias</a:t>
                      </a:r>
                      <a:endParaRPr lang="es-CL" sz="1200" b="0" dirty="0">
                        <a:effectLst/>
                        <a:latin typeface="Charlie Text"/>
                      </a:endParaRPr>
                    </a:p>
                  </a:txBody>
                  <a:tcPr marL="18477" marR="18477" marT="18477" marB="18477" anchor="ctr"/>
                </a:tc>
                <a:extLst>
                  <a:ext uri="{0D108BD9-81ED-4DB2-BD59-A6C34878D82A}">
                    <a16:rowId xmlns:a16="http://schemas.microsoft.com/office/drawing/2014/main" val="34104780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76600342"/>
      </p:ext>
    </p:extLst>
  </p:cSld>
  <p:clrMapOvr>
    <a:masterClrMapping/>
  </p:clrMapOvr>
  <p:transition spd="med"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6">
          <a:extLst>
            <a:ext uri="{FF2B5EF4-FFF2-40B4-BE49-F238E27FC236}">
              <a16:creationId xmlns:a16="http://schemas.microsoft.com/office/drawing/2014/main" id="{BF974616-801A-09EA-4454-D47E7BE643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67;p17">
            <a:extLst>
              <a:ext uri="{FF2B5EF4-FFF2-40B4-BE49-F238E27FC236}">
                <a16:creationId xmlns:a16="http://schemas.microsoft.com/office/drawing/2014/main" id="{51291040-9708-DE10-966D-398A0268FBB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86160" y="570566"/>
            <a:ext cx="10826496" cy="332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 err="1"/>
              <a:t>Metodologías</a:t>
            </a:r>
            <a:r>
              <a:rPr lang="en-US" dirty="0"/>
              <a:t> de </a:t>
            </a:r>
            <a:r>
              <a:rPr lang="en-US" dirty="0" err="1"/>
              <a:t>Proyectos</a:t>
            </a:r>
            <a:endParaRPr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053D767A-F0C6-06B1-EFF3-D75CAE8018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633" y="1264475"/>
            <a:ext cx="10091480" cy="4730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97265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1BF6C215-8A66-9D2B-DC8A-621B250F73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8609" y="293893"/>
            <a:ext cx="4327391" cy="3135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5530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"/>
          <p:cNvSpPr txBox="1">
            <a:spLocks noGrp="1"/>
          </p:cNvSpPr>
          <p:nvPr>
            <p:ph type="body" idx="1"/>
          </p:nvPr>
        </p:nvSpPr>
        <p:spPr>
          <a:xfrm>
            <a:off x="3078464" y="688938"/>
            <a:ext cx="6571903" cy="601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¿Cómo Obtenemos información georreferenciada?</a:t>
            </a:r>
            <a:endParaRPr/>
          </a:p>
        </p:txBody>
      </p:sp>
      <p:sp>
        <p:nvSpPr>
          <p:cNvPr id="261" name="Google Shape;261;p3"/>
          <p:cNvSpPr/>
          <p:nvPr/>
        </p:nvSpPr>
        <p:spPr>
          <a:xfrm>
            <a:off x="6193519" y="2705063"/>
            <a:ext cx="425053" cy="581661"/>
          </a:xfrm>
          <a:custGeom>
            <a:avLst/>
            <a:gdLst/>
            <a:ahLst/>
            <a:cxnLst/>
            <a:rect l="l" t="t" r="r" b="b"/>
            <a:pathLst>
              <a:path w="1785" h="2432" extrusionOk="0">
                <a:moveTo>
                  <a:pt x="279" y="2034"/>
                </a:moveTo>
                <a:lnTo>
                  <a:pt x="359" y="2034"/>
                </a:lnTo>
                <a:lnTo>
                  <a:pt x="359" y="2408"/>
                </a:lnTo>
                <a:lnTo>
                  <a:pt x="279" y="2408"/>
                </a:lnTo>
                <a:lnTo>
                  <a:pt x="279" y="2034"/>
                </a:lnTo>
                <a:close/>
                <a:moveTo>
                  <a:pt x="100" y="1539"/>
                </a:moveTo>
                <a:lnTo>
                  <a:pt x="100" y="1757"/>
                </a:lnTo>
                <a:lnTo>
                  <a:pt x="536" y="1757"/>
                </a:lnTo>
                <a:lnTo>
                  <a:pt x="536" y="1539"/>
                </a:lnTo>
                <a:lnTo>
                  <a:pt x="100" y="1539"/>
                </a:lnTo>
                <a:close/>
                <a:moveTo>
                  <a:pt x="82" y="1464"/>
                </a:moveTo>
                <a:lnTo>
                  <a:pt x="555" y="1464"/>
                </a:lnTo>
                <a:lnTo>
                  <a:pt x="576" y="1468"/>
                </a:lnTo>
                <a:lnTo>
                  <a:pt x="596" y="1477"/>
                </a:lnTo>
                <a:lnTo>
                  <a:pt x="613" y="1489"/>
                </a:lnTo>
                <a:lnTo>
                  <a:pt x="626" y="1506"/>
                </a:lnTo>
                <a:lnTo>
                  <a:pt x="633" y="1525"/>
                </a:lnTo>
                <a:lnTo>
                  <a:pt x="637" y="1547"/>
                </a:lnTo>
                <a:lnTo>
                  <a:pt x="637" y="1842"/>
                </a:lnTo>
                <a:lnTo>
                  <a:pt x="633" y="1863"/>
                </a:lnTo>
                <a:lnTo>
                  <a:pt x="626" y="1883"/>
                </a:lnTo>
                <a:lnTo>
                  <a:pt x="613" y="1900"/>
                </a:lnTo>
                <a:lnTo>
                  <a:pt x="596" y="1912"/>
                </a:lnTo>
                <a:lnTo>
                  <a:pt x="576" y="1920"/>
                </a:lnTo>
                <a:lnTo>
                  <a:pt x="555" y="1923"/>
                </a:lnTo>
                <a:lnTo>
                  <a:pt x="82" y="1923"/>
                </a:lnTo>
                <a:lnTo>
                  <a:pt x="60" y="1920"/>
                </a:lnTo>
                <a:lnTo>
                  <a:pt x="41" y="1912"/>
                </a:lnTo>
                <a:lnTo>
                  <a:pt x="24" y="1900"/>
                </a:lnTo>
                <a:lnTo>
                  <a:pt x="12" y="1883"/>
                </a:lnTo>
                <a:lnTo>
                  <a:pt x="3" y="1863"/>
                </a:lnTo>
                <a:lnTo>
                  <a:pt x="0" y="1842"/>
                </a:lnTo>
                <a:lnTo>
                  <a:pt x="0" y="1547"/>
                </a:lnTo>
                <a:lnTo>
                  <a:pt x="3" y="1525"/>
                </a:lnTo>
                <a:lnTo>
                  <a:pt x="12" y="1506"/>
                </a:lnTo>
                <a:lnTo>
                  <a:pt x="24" y="1489"/>
                </a:lnTo>
                <a:lnTo>
                  <a:pt x="41" y="1477"/>
                </a:lnTo>
                <a:lnTo>
                  <a:pt x="60" y="1468"/>
                </a:lnTo>
                <a:lnTo>
                  <a:pt x="82" y="1464"/>
                </a:lnTo>
                <a:close/>
                <a:moveTo>
                  <a:pt x="220" y="1292"/>
                </a:moveTo>
                <a:lnTo>
                  <a:pt x="419" y="1292"/>
                </a:lnTo>
                <a:lnTo>
                  <a:pt x="419" y="1353"/>
                </a:lnTo>
                <a:lnTo>
                  <a:pt x="220" y="1353"/>
                </a:lnTo>
                <a:lnTo>
                  <a:pt x="220" y="1292"/>
                </a:lnTo>
                <a:close/>
                <a:moveTo>
                  <a:pt x="798" y="1182"/>
                </a:moveTo>
                <a:lnTo>
                  <a:pt x="798" y="1218"/>
                </a:lnTo>
                <a:lnTo>
                  <a:pt x="799" y="1260"/>
                </a:lnTo>
                <a:lnTo>
                  <a:pt x="799" y="1310"/>
                </a:lnTo>
                <a:lnTo>
                  <a:pt x="799" y="1363"/>
                </a:lnTo>
                <a:lnTo>
                  <a:pt x="800" y="1419"/>
                </a:lnTo>
                <a:lnTo>
                  <a:pt x="801" y="1477"/>
                </a:lnTo>
                <a:lnTo>
                  <a:pt x="801" y="1536"/>
                </a:lnTo>
                <a:lnTo>
                  <a:pt x="802" y="1593"/>
                </a:lnTo>
                <a:lnTo>
                  <a:pt x="802" y="1646"/>
                </a:lnTo>
                <a:lnTo>
                  <a:pt x="804" y="1697"/>
                </a:lnTo>
                <a:lnTo>
                  <a:pt x="805" y="1740"/>
                </a:lnTo>
                <a:lnTo>
                  <a:pt x="805" y="1778"/>
                </a:lnTo>
                <a:lnTo>
                  <a:pt x="807" y="1837"/>
                </a:lnTo>
                <a:lnTo>
                  <a:pt x="810" y="1888"/>
                </a:lnTo>
                <a:lnTo>
                  <a:pt x="813" y="1932"/>
                </a:lnTo>
                <a:lnTo>
                  <a:pt x="817" y="1970"/>
                </a:lnTo>
                <a:lnTo>
                  <a:pt x="822" y="2003"/>
                </a:lnTo>
                <a:lnTo>
                  <a:pt x="828" y="2030"/>
                </a:lnTo>
                <a:lnTo>
                  <a:pt x="834" y="2052"/>
                </a:lnTo>
                <a:lnTo>
                  <a:pt x="841" y="2071"/>
                </a:lnTo>
                <a:lnTo>
                  <a:pt x="850" y="2087"/>
                </a:lnTo>
                <a:lnTo>
                  <a:pt x="859" y="2099"/>
                </a:lnTo>
                <a:lnTo>
                  <a:pt x="869" y="2110"/>
                </a:lnTo>
                <a:lnTo>
                  <a:pt x="880" y="2119"/>
                </a:lnTo>
                <a:lnTo>
                  <a:pt x="886" y="2122"/>
                </a:lnTo>
                <a:lnTo>
                  <a:pt x="892" y="2126"/>
                </a:lnTo>
                <a:lnTo>
                  <a:pt x="898" y="2129"/>
                </a:lnTo>
                <a:lnTo>
                  <a:pt x="905" y="2133"/>
                </a:lnTo>
                <a:lnTo>
                  <a:pt x="916" y="2136"/>
                </a:lnTo>
                <a:lnTo>
                  <a:pt x="928" y="2138"/>
                </a:lnTo>
                <a:lnTo>
                  <a:pt x="944" y="2140"/>
                </a:lnTo>
                <a:lnTo>
                  <a:pt x="963" y="2143"/>
                </a:lnTo>
                <a:lnTo>
                  <a:pt x="987" y="2145"/>
                </a:lnTo>
                <a:lnTo>
                  <a:pt x="1016" y="2148"/>
                </a:lnTo>
                <a:lnTo>
                  <a:pt x="1050" y="2150"/>
                </a:lnTo>
                <a:lnTo>
                  <a:pt x="1091" y="2151"/>
                </a:lnTo>
                <a:lnTo>
                  <a:pt x="1139" y="2154"/>
                </a:lnTo>
                <a:lnTo>
                  <a:pt x="1194" y="2155"/>
                </a:lnTo>
                <a:lnTo>
                  <a:pt x="1257" y="2157"/>
                </a:lnTo>
                <a:lnTo>
                  <a:pt x="1259" y="2157"/>
                </a:lnTo>
                <a:lnTo>
                  <a:pt x="1262" y="2157"/>
                </a:lnTo>
                <a:lnTo>
                  <a:pt x="1325" y="2155"/>
                </a:lnTo>
                <a:lnTo>
                  <a:pt x="1379" y="2154"/>
                </a:lnTo>
                <a:lnTo>
                  <a:pt x="1426" y="2151"/>
                </a:lnTo>
                <a:lnTo>
                  <a:pt x="1467" y="2150"/>
                </a:lnTo>
                <a:lnTo>
                  <a:pt x="1501" y="2148"/>
                </a:lnTo>
                <a:lnTo>
                  <a:pt x="1530" y="2145"/>
                </a:lnTo>
                <a:lnTo>
                  <a:pt x="1554" y="2143"/>
                </a:lnTo>
                <a:lnTo>
                  <a:pt x="1574" y="2140"/>
                </a:lnTo>
                <a:lnTo>
                  <a:pt x="1590" y="2138"/>
                </a:lnTo>
                <a:lnTo>
                  <a:pt x="1603" y="2136"/>
                </a:lnTo>
                <a:lnTo>
                  <a:pt x="1613" y="2132"/>
                </a:lnTo>
                <a:lnTo>
                  <a:pt x="1620" y="2129"/>
                </a:lnTo>
                <a:lnTo>
                  <a:pt x="1627" y="2126"/>
                </a:lnTo>
                <a:lnTo>
                  <a:pt x="1632" y="2122"/>
                </a:lnTo>
                <a:lnTo>
                  <a:pt x="1638" y="2119"/>
                </a:lnTo>
                <a:lnTo>
                  <a:pt x="1649" y="2110"/>
                </a:lnTo>
                <a:lnTo>
                  <a:pt x="1658" y="2099"/>
                </a:lnTo>
                <a:lnTo>
                  <a:pt x="1668" y="2087"/>
                </a:lnTo>
                <a:lnTo>
                  <a:pt x="1677" y="2071"/>
                </a:lnTo>
                <a:lnTo>
                  <a:pt x="1684" y="2052"/>
                </a:lnTo>
                <a:lnTo>
                  <a:pt x="1690" y="2030"/>
                </a:lnTo>
                <a:lnTo>
                  <a:pt x="1696" y="2003"/>
                </a:lnTo>
                <a:lnTo>
                  <a:pt x="1701" y="1970"/>
                </a:lnTo>
                <a:lnTo>
                  <a:pt x="1704" y="1932"/>
                </a:lnTo>
                <a:lnTo>
                  <a:pt x="1708" y="1888"/>
                </a:lnTo>
                <a:lnTo>
                  <a:pt x="1710" y="1837"/>
                </a:lnTo>
                <a:lnTo>
                  <a:pt x="1713" y="1778"/>
                </a:lnTo>
                <a:lnTo>
                  <a:pt x="1714" y="1740"/>
                </a:lnTo>
                <a:lnTo>
                  <a:pt x="1714" y="1697"/>
                </a:lnTo>
                <a:lnTo>
                  <a:pt x="1715" y="1646"/>
                </a:lnTo>
                <a:lnTo>
                  <a:pt x="1716" y="1593"/>
                </a:lnTo>
                <a:lnTo>
                  <a:pt x="1716" y="1536"/>
                </a:lnTo>
                <a:lnTo>
                  <a:pt x="1718" y="1477"/>
                </a:lnTo>
                <a:lnTo>
                  <a:pt x="1718" y="1420"/>
                </a:lnTo>
                <a:lnTo>
                  <a:pt x="1719" y="1363"/>
                </a:lnTo>
                <a:lnTo>
                  <a:pt x="1719" y="1310"/>
                </a:lnTo>
                <a:lnTo>
                  <a:pt x="1720" y="1260"/>
                </a:lnTo>
                <a:lnTo>
                  <a:pt x="1720" y="1218"/>
                </a:lnTo>
                <a:lnTo>
                  <a:pt x="1720" y="1182"/>
                </a:lnTo>
                <a:lnTo>
                  <a:pt x="1738" y="1203"/>
                </a:lnTo>
                <a:lnTo>
                  <a:pt x="1753" y="1227"/>
                </a:lnTo>
                <a:lnTo>
                  <a:pt x="1762" y="1254"/>
                </a:lnTo>
                <a:lnTo>
                  <a:pt x="1767" y="1281"/>
                </a:lnTo>
                <a:lnTo>
                  <a:pt x="1773" y="1363"/>
                </a:lnTo>
                <a:lnTo>
                  <a:pt x="1778" y="1438"/>
                </a:lnTo>
                <a:lnTo>
                  <a:pt x="1782" y="1509"/>
                </a:lnTo>
                <a:lnTo>
                  <a:pt x="1784" y="1577"/>
                </a:lnTo>
                <a:lnTo>
                  <a:pt x="1785" y="1641"/>
                </a:lnTo>
                <a:lnTo>
                  <a:pt x="1785" y="1705"/>
                </a:lnTo>
                <a:lnTo>
                  <a:pt x="1784" y="1769"/>
                </a:lnTo>
                <a:lnTo>
                  <a:pt x="1783" y="1834"/>
                </a:lnTo>
                <a:lnTo>
                  <a:pt x="1779" y="1902"/>
                </a:lnTo>
                <a:lnTo>
                  <a:pt x="1775" y="1972"/>
                </a:lnTo>
                <a:lnTo>
                  <a:pt x="1768" y="2048"/>
                </a:lnTo>
                <a:lnTo>
                  <a:pt x="1761" y="2129"/>
                </a:lnTo>
                <a:lnTo>
                  <a:pt x="1755" y="2152"/>
                </a:lnTo>
                <a:lnTo>
                  <a:pt x="1743" y="2173"/>
                </a:lnTo>
                <a:lnTo>
                  <a:pt x="1726" y="2189"/>
                </a:lnTo>
                <a:lnTo>
                  <a:pt x="1706" y="2201"/>
                </a:lnTo>
                <a:lnTo>
                  <a:pt x="1684" y="2207"/>
                </a:lnTo>
                <a:lnTo>
                  <a:pt x="1671" y="2208"/>
                </a:lnTo>
                <a:lnTo>
                  <a:pt x="1663" y="2209"/>
                </a:lnTo>
                <a:lnTo>
                  <a:pt x="1660" y="2210"/>
                </a:lnTo>
                <a:lnTo>
                  <a:pt x="1658" y="2212"/>
                </a:lnTo>
                <a:lnTo>
                  <a:pt x="1656" y="2213"/>
                </a:lnTo>
                <a:lnTo>
                  <a:pt x="1652" y="2214"/>
                </a:lnTo>
                <a:lnTo>
                  <a:pt x="1644" y="2215"/>
                </a:lnTo>
                <a:lnTo>
                  <a:pt x="1644" y="2362"/>
                </a:lnTo>
                <a:lnTo>
                  <a:pt x="1640" y="2383"/>
                </a:lnTo>
                <a:lnTo>
                  <a:pt x="1629" y="2403"/>
                </a:lnTo>
                <a:lnTo>
                  <a:pt x="1615" y="2418"/>
                </a:lnTo>
                <a:lnTo>
                  <a:pt x="1596" y="2428"/>
                </a:lnTo>
                <a:lnTo>
                  <a:pt x="1573" y="2432"/>
                </a:lnTo>
                <a:lnTo>
                  <a:pt x="945" y="2432"/>
                </a:lnTo>
                <a:lnTo>
                  <a:pt x="923" y="2428"/>
                </a:lnTo>
                <a:lnTo>
                  <a:pt x="904" y="2418"/>
                </a:lnTo>
                <a:lnTo>
                  <a:pt x="888" y="2403"/>
                </a:lnTo>
                <a:lnTo>
                  <a:pt x="879" y="2383"/>
                </a:lnTo>
                <a:lnTo>
                  <a:pt x="875" y="2362"/>
                </a:lnTo>
                <a:lnTo>
                  <a:pt x="875" y="2215"/>
                </a:lnTo>
                <a:lnTo>
                  <a:pt x="865" y="2214"/>
                </a:lnTo>
                <a:lnTo>
                  <a:pt x="862" y="2213"/>
                </a:lnTo>
                <a:lnTo>
                  <a:pt x="859" y="2212"/>
                </a:lnTo>
                <a:lnTo>
                  <a:pt x="858" y="2210"/>
                </a:lnTo>
                <a:lnTo>
                  <a:pt x="854" y="2209"/>
                </a:lnTo>
                <a:lnTo>
                  <a:pt x="847" y="2208"/>
                </a:lnTo>
                <a:lnTo>
                  <a:pt x="835" y="2207"/>
                </a:lnTo>
                <a:lnTo>
                  <a:pt x="812" y="2201"/>
                </a:lnTo>
                <a:lnTo>
                  <a:pt x="792" y="2189"/>
                </a:lnTo>
                <a:lnTo>
                  <a:pt x="775" y="2173"/>
                </a:lnTo>
                <a:lnTo>
                  <a:pt x="763" y="2152"/>
                </a:lnTo>
                <a:lnTo>
                  <a:pt x="756" y="2129"/>
                </a:lnTo>
                <a:lnTo>
                  <a:pt x="750" y="2048"/>
                </a:lnTo>
                <a:lnTo>
                  <a:pt x="744" y="1972"/>
                </a:lnTo>
                <a:lnTo>
                  <a:pt x="740" y="1902"/>
                </a:lnTo>
                <a:lnTo>
                  <a:pt x="736" y="1834"/>
                </a:lnTo>
                <a:lnTo>
                  <a:pt x="733" y="1769"/>
                </a:lnTo>
                <a:lnTo>
                  <a:pt x="732" y="1705"/>
                </a:lnTo>
                <a:lnTo>
                  <a:pt x="732" y="1641"/>
                </a:lnTo>
                <a:lnTo>
                  <a:pt x="733" y="1577"/>
                </a:lnTo>
                <a:lnTo>
                  <a:pt x="736" y="1509"/>
                </a:lnTo>
                <a:lnTo>
                  <a:pt x="740" y="1438"/>
                </a:lnTo>
                <a:lnTo>
                  <a:pt x="744" y="1363"/>
                </a:lnTo>
                <a:lnTo>
                  <a:pt x="750" y="1281"/>
                </a:lnTo>
                <a:lnTo>
                  <a:pt x="755" y="1254"/>
                </a:lnTo>
                <a:lnTo>
                  <a:pt x="766" y="1227"/>
                </a:lnTo>
                <a:lnTo>
                  <a:pt x="779" y="1203"/>
                </a:lnTo>
                <a:lnTo>
                  <a:pt x="798" y="1182"/>
                </a:lnTo>
                <a:close/>
                <a:moveTo>
                  <a:pt x="1255" y="726"/>
                </a:moveTo>
                <a:lnTo>
                  <a:pt x="1332" y="727"/>
                </a:lnTo>
                <a:lnTo>
                  <a:pt x="1407" y="734"/>
                </a:lnTo>
                <a:lnTo>
                  <a:pt x="1477" y="745"/>
                </a:lnTo>
                <a:lnTo>
                  <a:pt x="1546" y="760"/>
                </a:lnTo>
                <a:lnTo>
                  <a:pt x="1527" y="821"/>
                </a:lnTo>
                <a:lnTo>
                  <a:pt x="1512" y="859"/>
                </a:lnTo>
                <a:lnTo>
                  <a:pt x="1492" y="894"/>
                </a:lnTo>
                <a:lnTo>
                  <a:pt x="1467" y="926"/>
                </a:lnTo>
                <a:lnTo>
                  <a:pt x="1440" y="954"/>
                </a:lnTo>
                <a:lnTo>
                  <a:pt x="1407" y="978"/>
                </a:lnTo>
                <a:lnTo>
                  <a:pt x="1379" y="977"/>
                </a:lnTo>
                <a:lnTo>
                  <a:pt x="1350" y="977"/>
                </a:lnTo>
                <a:lnTo>
                  <a:pt x="1321" y="977"/>
                </a:lnTo>
                <a:lnTo>
                  <a:pt x="1296" y="976"/>
                </a:lnTo>
                <a:lnTo>
                  <a:pt x="1274" y="976"/>
                </a:lnTo>
                <a:lnTo>
                  <a:pt x="1257" y="976"/>
                </a:lnTo>
                <a:lnTo>
                  <a:pt x="1241" y="976"/>
                </a:lnTo>
                <a:lnTo>
                  <a:pt x="1220" y="976"/>
                </a:lnTo>
                <a:lnTo>
                  <a:pt x="1193" y="977"/>
                </a:lnTo>
                <a:lnTo>
                  <a:pt x="1165" y="977"/>
                </a:lnTo>
                <a:lnTo>
                  <a:pt x="1136" y="977"/>
                </a:lnTo>
                <a:lnTo>
                  <a:pt x="1108" y="978"/>
                </a:lnTo>
                <a:lnTo>
                  <a:pt x="1076" y="954"/>
                </a:lnTo>
                <a:lnTo>
                  <a:pt x="1047" y="926"/>
                </a:lnTo>
                <a:lnTo>
                  <a:pt x="1022" y="894"/>
                </a:lnTo>
                <a:lnTo>
                  <a:pt x="1003" y="859"/>
                </a:lnTo>
                <a:lnTo>
                  <a:pt x="989" y="821"/>
                </a:lnTo>
                <a:lnTo>
                  <a:pt x="974" y="757"/>
                </a:lnTo>
                <a:lnTo>
                  <a:pt x="1039" y="744"/>
                </a:lnTo>
                <a:lnTo>
                  <a:pt x="1108" y="733"/>
                </a:lnTo>
                <a:lnTo>
                  <a:pt x="1180" y="727"/>
                </a:lnTo>
                <a:lnTo>
                  <a:pt x="1255" y="726"/>
                </a:lnTo>
                <a:close/>
                <a:moveTo>
                  <a:pt x="279" y="489"/>
                </a:moveTo>
                <a:lnTo>
                  <a:pt x="359" y="489"/>
                </a:lnTo>
                <a:lnTo>
                  <a:pt x="359" y="1172"/>
                </a:lnTo>
                <a:lnTo>
                  <a:pt x="279" y="1172"/>
                </a:lnTo>
                <a:lnTo>
                  <a:pt x="279" y="489"/>
                </a:lnTo>
                <a:close/>
                <a:moveTo>
                  <a:pt x="42" y="0"/>
                </a:moveTo>
                <a:lnTo>
                  <a:pt x="596" y="0"/>
                </a:lnTo>
                <a:lnTo>
                  <a:pt x="596" y="130"/>
                </a:lnTo>
                <a:lnTo>
                  <a:pt x="42" y="130"/>
                </a:lnTo>
                <a:lnTo>
                  <a:pt x="42" y="0"/>
                </a:lnTo>
                <a:close/>
              </a:path>
            </a:pathLst>
          </a:cu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2" name="Google Shape;262;p3"/>
          <p:cNvSpPr/>
          <p:nvPr/>
        </p:nvSpPr>
        <p:spPr>
          <a:xfrm>
            <a:off x="6203044" y="2736116"/>
            <a:ext cx="379809" cy="461029"/>
          </a:xfrm>
          <a:custGeom>
            <a:avLst/>
            <a:gdLst/>
            <a:ahLst/>
            <a:cxnLst/>
            <a:rect l="l" t="t" r="r" b="b"/>
            <a:pathLst>
              <a:path w="1595" h="1927" extrusionOk="0">
                <a:moveTo>
                  <a:pt x="867" y="1733"/>
                </a:moveTo>
                <a:lnTo>
                  <a:pt x="1567" y="1733"/>
                </a:lnTo>
                <a:lnTo>
                  <a:pt x="1567" y="1741"/>
                </a:lnTo>
                <a:lnTo>
                  <a:pt x="1566" y="1754"/>
                </a:lnTo>
                <a:lnTo>
                  <a:pt x="1563" y="1773"/>
                </a:lnTo>
                <a:lnTo>
                  <a:pt x="1561" y="1796"/>
                </a:lnTo>
                <a:lnTo>
                  <a:pt x="1557" y="1821"/>
                </a:lnTo>
                <a:lnTo>
                  <a:pt x="1554" y="1845"/>
                </a:lnTo>
                <a:lnTo>
                  <a:pt x="1550" y="1868"/>
                </a:lnTo>
                <a:lnTo>
                  <a:pt x="1546" y="1887"/>
                </a:lnTo>
                <a:lnTo>
                  <a:pt x="1541" y="1900"/>
                </a:lnTo>
                <a:lnTo>
                  <a:pt x="1538" y="1908"/>
                </a:lnTo>
                <a:lnTo>
                  <a:pt x="1529" y="1910"/>
                </a:lnTo>
                <a:lnTo>
                  <a:pt x="1515" y="1912"/>
                </a:lnTo>
                <a:lnTo>
                  <a:pt x="1493" y="1915"/>
                </a:lnTo>
                <a:lnTo>
                  <a:pt x="1467" y="1917"/>
                </a:lnTo>
                <a:lnTo>
                  <a:pt x="1436" y="1918"/>
                </a:lnTo>
                <a:lnTo>
                  <a:pt x="1405" y="1921"/>
                </a:lnTo>
                <a:lnTo>
                  <a:pt x="1371" y="1922"/>
                </a:lnTo>
                <a:lnTo>
                  <a:pt x="1338" y="1923"/>
                </a:lnTo>
                <a:lnTo>
                  <a:pt x="1307" y="1925"/>
                </a:lnTo>
                <a:lnTo>
                  <a:pt x="1278" y="1926"/>
                </a:lnTo>
                <a:lnTo>
                  <a:pt x="1253" y="1926"/>
                </a:lnTo>
                <a:lnTo>
                  <a:pt x="1234" y="1927"/>
                </a:lnTo>
                <a:lnTo>
                  <a:pt x="1221" y="1927"/>
                </a:lnTo>
                <a:lnTo>
                  <a:pt x="1217" y="1927"/>
                </a:lnTo>
                <a:lnTo>
                  <a:pt x="1213" y="1927"/>
                </a:lnTo>
                <a:lnTo>
                  <a:pt x="1201" y="1927"/>
                </a:lnTo>
                <a:lnTo>
                  <a:pt x="1181" y="1926"/>
                </a:lnTo>
                <a:lnTo>
                  <a:pt x="1156" y="1926"/>
                </a:lnTo>
                <a:lnTo>
                  <a:pt x="1128" y="1925"/>
                </a:lnTo>
                <a:lnTo>
                  <a:pt x="1097" y="1923"/>
                </a:lnTo>
                <a:lnTo>
                  <a:pt x="1063" y="1922"/>
                </a:lnTo>
                <a:lnTo>
                  <a:pt x="1030" y="1921"/>
                </a:lnTo>
                <a:lnTo>
                  <a:pt x="997" y="1918"/>
                </a:lnTo>
                <a:lnTo>
                  <a:pt x="967" y="1917"/>
                </a:lnTo>
                <a:lnTo>
                  <a:pt x="941" y="1915"/>
                </a:lnTo>
                <a:lnTo>
                  <a:pt x="919" y="1912"/>
                </a:lnTo>
                <a:lnTo>
                  <a:pt x="904" y="1910"/>
                </a:lnTo>
                <a:lnTo>
                  <a:pt x="896" y="1908"/>
                </a:lnTo>
                <a:lnTo>
                  <a:pt x="892" y="1900"/>
                </a:lnTo>
                <a:lnTo>
                  <a:pt x="889" y="1887"/>
                </a:lnTo>
                <a:lnTo>
                  <a:pt x="884" y="1868"/>
                </a:lnTo>
                <a:lnTo>
                  <a:pt x="880" y="1845"/>
                </a:lnTo>
                <a:lnTo>
                  <a:pt x="876" y="1821"/>
                </a:lnTo>
                <a:lnTo>
                  <a:pt x="874" y="1796"/>
                </a:lnTo>
                <a:lnTo>
                  <a:pt x="870" y="1773"/>
                </a:lnTo>
                <a:lnTo>
                  <a:pt x="869" y="1754"/>
                </a:lnTo>
                <a:lnTo>
                  <a:pt x="867" y="1741"/>
                </a:lnTo>
                <a:lnTo>
                  <a:pt x="867" y="1733"/>
                </a:lnTo>
                <a:close/>
                <a:moveTo>
                  <a:pt x="1568" y="1732"/>
                </a:moveTo>
                <a:lnTo>
                  <a:pt x="1567" y="1733"/>
                </a:lnTo>
                <a:lnTo>
                  <a:pt x="1568" y="1732"/>
                </a:lnTo>
                <a:close/>
                <a:moveTo>
                  <a:pt x="867" y="1732"/>
                </a:moveTo>
                <a:lnTo>
                  <a:pt x="867" y="1733"/>
                </a:lnTo>
                <a:lnTo>
                  <a:pt x="867" y="1732"/>
                </a:lnTo>
                <a:close/>
                <a:moveTo>
                  <a:pt x="58" y="1409"/>
                </a:moveTo>
                <a:lnTo>
                  <a:pt x="494" y="1409"/>
                </a:lnTo>
                <a:lnTo>
                  <a:pt x="494" y="1627"/>
                </a:lnTo>
                <a:lnTo>
                  <a:pt x="58" y="1627"/>
                </a:lnTo>
                <a:lnTo>
                  <a:pt x="58" y="1409"/>
                </a:lnTo>
                <a:close/>
                <a:moveTo>
                  <a:pt x="1469" y="971"/>
                </a:moveTo>
                <a:lnTo>
                  <a:pt x="1497" y="972"/>
                </a:lnTo>
                <a:lnTo>
                  <a:pt x="1521" y="973"/>
                </a:lnTo>
                <a:lnTo>
                  <a:pt x="1539" y="975"/>
                </a:lnTo>
                <a:lnTo>
                  <a:pt x="1550" y="978"/>
                </a:lnTo>
                <a:lnTo>
                  <a:pt x="1558" y="983"/>
                </a:lnTo>
                <a:lnTo>
                  <a:pt x="1567" y="989"/>
                </a:lnTo>
                <a:lnTo>
                  <a:pt x="1573" y="996"/>
                </a:lnTo>
                <a:lnTo>
                  <a:pt x="1578" y="1001"/>
                </a:lnTo>
                <a:lnTo>
                  <a:pt x="1579" y="1002"/>
                </a:lnTo>
                <a:lnTo>
                  <a:pt x="1579" y="1007"/>
                </a:lnTo>
                <a:lnTo>
                  <a:pt x="1579" y="1019"/>
                </a:lnTo>
                <a:lnTo>
                  <a:pt x="1579" y="1038"/>
                </a:lnTo>
                <a:lnTo>
                  <a:pt x="1579" y="1062"/>
                </a:lnTo>
                <a:lnTo>
                  <a:pt x="1578" y="1093"/>
                </a:lnTo>
                <a:lnTo>
                  <a:pt x="1578" y="1128"/>
                </a:lnTo>
                <a:lnTo>
                  <a:pt x="1578" y="1166"/>
                </a:lnTo>
                <a:lnTo>
                  <a:pt x="1577" y="1209"/>
                </a:lnTo>
                <a:lnTo>
                  <a:pt x="1577" y="1252"/>
                </a:lnTo>
                <a:lnTo>
                  <a:pt x="1575" y="1297"/>
                </a:lnTo>
                <a:lnTo>
                  <a:pt x="1575" y="1342"/>
                </a:lnTo>
                <a:lnTo>
                  <a:pt x="1574" y="1386"/>
                </a:lnTo>
                <a:lnTo>
                  <a:pt x="1574" y="1430"/>
                </a:lnTo>
                <a:lnTo>
                  <a:pt x="1573" y="1471"/>
                </a:lnTo>
                <a:lnTo>
                  <a:pt x="1573" y="1510"/>
                </a:lnTo>
                <a:lnTo>
                  <a:pt x="1573" y="1544"/>
                </a:lnTo>
                <a:lnTo>
                  <a:pt x="1572" y="1574"/>
                </a:lnTo>
                <a:lnTo>
                  <a:pt x="1572" y="1599"/>
                </a:lnTo>
                <a:lnTo>
                  <a:pt x="1572" y="1617"/>
                </a:lnTo>
                <a:lnTo>
                  <a:pt x="1572" y="1628"/>
                </a:lnTo>
                <a:lnTo>
                  <a:pt x="1572" y="1632"/>
                </a:lnTo>
                <a:lnTo>
                  <a:pt x="1469" y="1632"/>
                </a:lnTo>
                <a:lnTo>
                  <a:pt x="1469" y="971"/>
                </a:lnTo>
                <a:close/>
                <a:moveTo>
                  <a:pt x="965" y="971"/>
                </a:moveTo>
                <a:lnTo>
                  <a:pt x="965" y="1632"/>
                </a:lnTo>
                <a:lnTo>
                  <a:pt x="863" y="1632"/>
                </a:lnTo>
                <a:lnTo>
                  <a:pt x="862" y="1598"/>
                </a:lnTo>
                <a:lnTo>
                  <a:pt x="861" y="1559"/>
                </a:lnTo>
                <a:lnTo>
                  <a:pt x="861" y="1517"/>
                </a:lnTo>
                <a:lnTo>
                  <a:pt x="860" y="1471"/>
                </a:lnTo>
                <a:lnTo>
                  <a:pt x="860" y="1424"/>
                </a:lnTo>
                <a:lnTo>
                  <a:pt x="858" y="1374"/>
                </a:lnTo>
                <a:lnTo>
                  <a:pt x="858" y="1325"/>
                </a:lnTo>
                <a:lnTo>
                  <a:pt x="857" y="1275"/>
                </a:lnTo>
                <a:lnTo>
                  <a:pt x="857" y="1228"/>
                </a:lnTo>
                <a:lnTo>
                  <a:pt x="856" y="1182"/>
                </a:lnTo>
                <a:lnTo>
                  <a:pt x="856" y="1140"/>
                </a:lnTo>
                <a:lnTo>
                  <a:pt x="856" y="1101"/>
                </a:lnTo>
                <a:lnTo>
                  <a:pt x="856" y="1068"/>
                </a:lnTo>
                <a:lnTo>
                  <a:pt x="855" y="1041"/>
                </a:lnTo>
                <a:lnTo>
                  <a:pt x="855" y="1020"/>
                </a:lnTo>
                <a:lnTo>
                  <a:pt x="855" y="1007"/>
                </a:lnTo>
                <a:lnTo>
                  <a:pt x="855" y="1002"/>
                </a:lnTo>
                <a:lnTo>
                  <a:pt x="856" y="1001"/>
                </a:lnTo>
                <a:lnTo>
                  <a:pt x="861" y="996"/>
                </a:lnTo>
                <a:lnTo>
                  <a:pt x="867" y="989"/>
                </a:lnTo>
                <a:lnTo>
                  <a:pt x="875" y="983"/>
                </a:lnTo>
                <a:lnTo>
                  <a:pt x="884" y="978"/>
                </a:lnTo>
                <a:lnTo>
                  <a:pt x="896" y="975"/>
                </a:lnTo>
                <a:lnTo>
                  <a:pt x="914" y="973"/>
                </a:lnTo>
                <a:lnTo>
                  <a:pt x="937" y="972"/>
                </a:lnTo>
                <a:lnTo>
                  <a:pt x="965" y="971"/>
                </a:lnTo>
                <a:close/>
                <a:moveTo>
                  <a:pt x="1369" y="967"/>
                </a:moveTo>
                <a:lnTo>
                  <a:pt x="1377" y="967"/>
                </a:lnTo>
                <a:lnTo>
                  <a:pt x="1372" y="967"/>
                </a:lnTo>
                <a:lnTo>
                  <a:pt x="1369" y="967"/>
                </a:lnTo>
                <a:close/>
                <a:moveTo>
                  <a:pt x="1066" y="967"/>
                </a:moveTo>
                <a:lnTo>
                  <a:pt x="1066" y="967"/>
                </a:lnTo>
                <a:lnTo>
                  <a:pt x="1060" y="967"/>
                </a:lnTo>
                <a:lnTo>
                  <a:pt x="1055" y="967"/>
                </a:lnTo>
                <a:lnTo>
                  <a:pt x="1066" y="967"/>
                </a:lnTo>
                <a:close/>
                <a:moveTo>
                  <a:pt x="1193" y="966"/>
                </a:moveTo>
                <a:lnTo>
                  <a:pt x="1240" y="966"/>
                </a:lnTo>
                <a:lnTo>
                  <a:pt x="1286" y="966"/>
                </a:lnTo>
                <a:lnTo>
                  <a:pt x="1330" y="966"/>
                </a:lnTo>
                <a:lnTo>
                  <a:pt x="1369" y="967"/>
                </a:lnTo>
                <a:lnTo>
                  <a:pt x="1369" y="1632"/>
                </a:lnTo>
                <a:lnTo>
                  <a:pt x="1066" y="1632"/>
                </a:lnTo>
                <a:lnTo>
                  <a:pt x="1066" y="967"/>
                </a:lnTo>
                <a:lnTo>
                  <a:pt x="1104" y="966"/>
                </a:lnTo>
                <a:lnTo>
                  <a:pt x="1147" y="966"/>
                </a:lnTo>
                <a:lnTo>
                  <a:pt x="1193" y="966"/>
                </a:lnTo>
                <a:close/>
                <a:moveTo>
                  <a:pt x="1220" y="107"/>
                </a:moveTo>
                <a:lnTo>
                  <a:pt x="1265" y="110"/>
                </a:lnTo>
                <a:lnTo>
                  <a:pt x="1306" y="114"/>
                </a:lnTo>
                <a:lnTo>
                  <a:pt x="1343" y="123"/>
                </a:lnTo>
                <a:lnTo>
                  <a:pt x="1342" y="137"/>
                </a:lnTo>
                <a:lnTo>
                  <a:pt x="1314" y="264"/>
                </a:lnTo>
                <a:lnTo>
                  <a:pt x="1317" y="267"/>
                </a:lnTo>
                <a:lnTo>
                  <a:pt x="1320" y="272"/>
                </a:lnTo>
                <a:lnTo>
                  <a:pt x="1326" y="278"/>
                </a:lnTo>
                <a:lnTo>
                  <a:pt x="1332" y="284"/>
                </a:lnTo>
                <a:lnTo>
                  <a:pt x="1340" y="285"/>
                </a:lnTo>
                <a:lnTo>
                  <a:pt x="1346" y="281"/>
                </a:lnTo>
                <a:lnTo>
                  <a:pt x="1387" y="193"/>
                </a:lnTo>
                <a:lnTo>
                  <a:pt x="1417" y="214"/>
                </a:lnTo>
                <a:lnTo>
                  <a:pt x="1442" y="237"/>
                </a:lnTo>
                <a:lnTo>
                  <a:pt x="1463" y="262"/>
                </a:lnTo>
                <a:lnTo>
                  <a:pt x="1480" y="289"/>
                </a:lnTo>
                <a:lnTo>
                  <a:pt x="1493" y="315"/>
                </a:lnTo>
                <a:lnTo>
                  <a:pt x="1504" y="342"/>
                </a:lnTo>
                <a:lnTo>
                  <a:pt x="1510" y="367"/>
                </a:lnTo>
                <a:lnTo>
                  <a:pt x="1515" y="390"/>
                </a:lnTo>
                <a:lnTo>
                  <a:pt x="1516" y="411"/>
                </a:lnTo>
                <a:lnTo>
                  <a:pt x="1521" y="416"/>
                </a:lnTo>
                <a:lnTo>
                  <a:pt x="1529" y="424"/>
                </a:lnTo>
                <a:lnTo>
                  <a:pt x="1538" y="434"/>
                </a:lnTo>
                <a:lnTo>
                  <a:pt x="1549" y="445"/>
                </a:lnTo>
                <a:lnTo>
                  <a:pt x="1558" y="457"/>
                </a:lnTo>
                <a:lnTo>
                  <a:pt x="1569" y="469"/>
                </a:lnTo>
                <a:lnTo>
                  <a:pt x="1578" y="478"/>
                </a:lnTo>
                <a:lnTo>
                  <a:pt x="1585" y="487"/>
                </a:lnTo>
                <a:lnTo>
                  <a:pt x="1590" y="492"/>
                </a:lnTo>
                <a:lnTo>
                  <a:pt x="1592" y="494"/>
                </a:lnTo>
                <a:lnTo>
                  <a:pt x="1595" y="500"/>
                </a:lnTo>
                <a:lnTo>
                  <a:pt x="1595" y="510"/>
                </a:lnTo>
                <a:lnTo>
                  <a:pt x="1591" y="518"/>
                </a:lnTo>
                <a:lnTo>
                  <a:pt x="1583" y="527"/>
                </a:lnTo>
                <a:lnTo>
                  <a:pt x="1508" y="507"/>
                </a:lnTo>
                <a:lnTo>
                  <a:pt x="1433" y="492"/>
                </a:lnTo>
                <a:lnTo>
                  <a:pt x="1359" y="482"/>
                </a:lnTo>
                <a:lnTo>
                  <a:pt x="1285" y="477"/>
                </a:lnTo>
                <a:lnTo>
                  <a:pt x="1213" y="476"/>
                </a:lnTo>
                <a:lnTo>
                  <a:pt x="1140" y="477"/>
                </a:lnTo>
                <a:lnTo>
                  <a:pt x="1066" y="482"/>
                </a:lnTo>
                <a:lnTo>
                  <a:pt x="993" y="492"/>
                </a:lnTo>
                <a:lnTo>
                  <a:pt x="918" y="507"/>
                </a:lnTo>
                <a:lnTo>
                  <a:pt x="843" y="527"/>
                </a:lnTo>
                <a:lnTo>
                  <a:pt x="834" y="518"/>
                </a:lnTo>
                <a:lnTo>
                  <a:pt x="831" y="510"/>
                </a:lnTo>
                <a:lnTo>
                  <a:pt x="831" y="500"/>
                </a:lnTo>
                <a:lnTo>
                  <a:pt x="833" y="494"/>
                </a:lnTo>
                <a:lnTo>
                  <a:pt x="834" y="492"/>
                </a:lnTo>
                <a:lnTo>
                  <a:pt x="840" y="487"/>
                </a:lnTo>
                <a:lnTo>
                  <a:pt x="847" y="478"/>
                </a:lnTo>
                <a:lnTo>
                  <a:pt x="857" y="468"/>
                </a:lnTo>
                <a:lnTo>
                  <a:pt x="867" y="455"/>
                </a:lnTo>
                <a:lnTo>
                  <a:pt x="878" y="443"/>
                </a:lnTo>
                <a:lnTo>
                  <a:pt x="889" y="432"/>
                </a:lnTo>
                <a:lnTo>
                  <a:pt x="897" y="423"/>
                </a:lnTo>
                <a:lnTo>
                  <a:pt x="904" y="414"/>
                </a:lnTo>
                <a:lnTo>
                  <a:pt x="909" y="410"/>
                </a:lnTo>
                <a:lnTo>
                  <a:pt x="913" y="387"/>
                </a:lnTo>
                <a:lnTo>
                  <a:pt x="919" y="361"/>
                </a:lnTo>
                <a:lnTo>
                  <a:pt x="928" y="333"/>
                </a:lnTo>
                <a:lnTo>
                  <a:pt x="943" y="306"/>
                </a:lnTo>
                <a:lnTo>
                  <a:pt x="961" y="277"/>
                </a:lnTo>
                <a:lnTo>
                  <a:pt x="983" y="249"/>
                </a:lnTo>
                <a:lnTo>
                  <a:pt x="1009" y="223"/>
                </a:lnTo>
                <a:lnTo>
                  <a:pt x="1042" y="199"/>
                </a:lnTo>
                <a:lnTo>
                  <a:pt x="1080" y="281"/>
                </a:lnTo>
                <a:lnTo>
                  <a:pt x="1086" y="285"/>
                </a:lnTo>
                <a:lnTo>
                  <a:pt x="1093" y="284"/>
                </a:lnTo>
                <a:lnTo>
                  <a:pt x="1099" y="278"/>
                </a:lnTo>
                <a:lnTo>
                  <a:pt x="1105" y="272"/>
                </a:lnTo>
                <a:lnTo>
                  <a:pt x="1109" y="267"/>
                </a:lnTo>
                <a:lnTo>
                  <a:pt x="1110" y="264"/>
                </a:lnTo>
                <a:lnTo>
                  <a:pt x="1081" y="128"/>
                </a:lnTo>
                <a:lnTo>
                  <a:pt x="1112" y="119"/>
                </a:lnTo>
                <a:lnTo>
                  <a:pt x="1145" y="113"/>
                </a:lnTo>
                <a:lnTo>
                  <a:pt x="1181" y="108"/>
                </a:lnTo>
                <a:lnTo>
                  <a:pt x="1220" y="107"/>
                </a:lnTo>
                <a:close/>
                <a:moveTo>
                  <a:pt x="0" y="0"/>
                </a:moveTo>
                <a:lnTo>
                  <a:pt x="552" y="0"/>
                </a:lnTo>
                <a:lnTo>
                  <a:pt x="514" y="215"/>
                </a:lnTo>
                <a:lnTo>
                  <a:pt x="510" y="227"/>
                </a:lnTo>
                <a:lnTo>
                  <a:pt x="502" y="235"/>
                </a:lnTo>
                <a:lnTo>
                  <a:pt x="490" y="239"/>
                </a:lnTo>
                <a:lnTo>
                  <a:pt x="64" y="239"/>
                </a:lnTo>
                <a:lnTo>
                  <a:pt x="51" y="235"/>
                </a:lnTo>
                <a:lnTo>
                  <a:pt x="42" y="227"/>
                </a:lnTo>
                <a:lnTo>
                  <a:pt x="39" y="215"/>
                </a:lnTo>
                <a:lnTo>
                  <a:pt x="0" y="0"/>
                </a:lnTo>
                <a:close/>
              </a:path>
            </a:pathLst>
          </a:custGeom>
          <a:solidFill>
            <a:srgbClr val="E3680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3" name="Google Shape;263;p3"/>
          <p:cNvSpPr/>
          <p:nvPr/>
        </p:nvSpPr>
        <p:spPr>
          <a:xfrm>
            <a:off x="4490595" y="1993352"/>
            <a:ext cx="758277" cy="365179"/>
          </a:xfrm>
          <a:custGeom>
            <a:avLst/>
            <a:gdLst/>
            <a:ahLst/>
            <a:cxnLst/>
            <a:rect l="l" t="t" r="r" b="b"/>
            <a:pathLst>
              <a:path w="3172" h="1536" extrusionOk="0">
                <a:moveTo>
                  <a:pt x="1754" y="975"/>
                </a:moveTo>
                <a:lnTo>
                  <a:pt x="1772" y="981"/>
                </a:lnTo>
                <a:lnTo>
                  <a:pt x="1783" y="987"/>
                </a:lnTo>
                <a:lnTo>
                  <a:pt x="1787" y="993"/>
                </a:lnTo>
                <a:lnTo>
                  <a:pt x="1787" y="999"/>
                </a:lnTo>
                <a:lnTo>
                  <a:pt x="1786" y="1004"/>
                </a:lnTo>
                <a:lnTo>
                  <a:pt x="1784" y="1007"/>
                </a:lnTo>
                <a:lnTo>
                  <a:pt x="1784" y="1011"/>
                </a:lnTo>
                <a:lnTo>
                  <a:pt x="1780" y="1012"/>
                </a:lnTo>
                <a:lnTo>
                  <a:pt x="1772" y="1018"/>
                </a:lnTo>
                <a:lnTo>
                  <a:pt x="1758" y="1026"/>
                </a:lnTo>
                <a:lnTo>
                  <a:pt x="1740" y="1036"/>
                </a:lnTo>
                <a:lnTo>
                  <a:pt x="1719" y="1049"/>
                </a:lnTo>
                <a:lnTo>
                  <a:pt x="1692" y="1064"/>
                </a:lnTo>
                <a:lnTo>
                  <a:pt x="1662" y="1080"/>
                </a:lnTo>
                <a:lnTo>
                  <a:pt x="1629" y="1099"/>
                </a:lnTo>
                <a:lnTo>
                  <a:pt x="1594" y="1119"/>
                </a:lnTo>
                <a:lnTo>
                  <a:pt x="1555" y="1140"/>
                </a:lnTo>
                <a:lnTo>
                  <a:pt x="1515" y="1162"/>
                </a:lnTo>
                <a:lnTo>
                  <a:pt x="1474" y="1185"/>
                </a:lnTo>
                <a:lnTo>
                  <a:pt x="1431" y="1209"/>
                </a:lnTo>
                <a:lnTo>
                  <a:pt x="1387" y="1234"/>
                </a:lnTo>
                <a:lnTo>
                  <a:pt x="1344" y="1258"/>
                </a:lnTo>
                <a:lnTo>
                  <a:pt x="1300" y="1282"/>
                </a:lnTo>
                <a:lnTo>
                  <a:pt x="1257" y="1306"/>
                </a:lnTo>
                <a:lnTo>
                  <a:pt x="1213" y="1329"/>
                </a:lnTo>
                <a:lnTo>
                  <a:pt x="1172" y="1352"/>
                </a:lnTo>
                <a:lnTo>
                  <a:pt x="1132" y="1374"/>
                </a:lnTo>
                <a:lnTo>
                  <a:pt x="1093" y="1396"/>
                </a:lnTo>
                <a:lnTo>
                  <a:pt x="1058" y="1415"/>
                </a:lnTo>
                <a:lnTo>
                  <a:pt x="1026" y="1433"/>
                </a:lnTo>
                <a:lnTo>
                  <a:pt x="996" y="1449"/>
                </a:lnTo>
                <a:lnTo>
                  <a:pt x="969" y="1463"/>
                </a:lnTo>
                <a:lnTo>
                  <a:pt x="947" y="1475"/>
                </a:lnTo>
                <a:lnTo>
                  <a:pt x="929" y="1486"/>
                </a:lnTo>
                <a:lnTo>
                  <a:pt x="916" y="1493"/>
                </a:lnTo>
                <a:lnTo>
                  <a:pt x="907" y="1498"/>
                </a:lnTo>
                <a:lnTo>
                  <a:pt x="904" y="1500"/>
                </a:lnTo>
                <a:lnTo>
                  <a:pt x="901" y="1501"/>
                </a:lnTo>
                <a:lnTo>
                  <a:pt x="893" y="1506"/>
                </a:lnTo>
                <a:lnTo>
                  <a:pt x="879" y="1512"/>
                </a:lnTo>
                <a:lnTo>
                  <a:pt x="861" y="1518"/>
                </a:lnTo>
                <a:lnTo>
                  <a:pt x="837" y="1525"/>
                </a:lnTo>
                <a:lnTo>
                  <a:pt x="809" y="1531"/>
                </a:lnTo>
                <a:lnTo>
                  <a:pt x="778" y="1535"/>
                </a:lnTo>
                <a:lnTo>
                  <a:pt x="743" y="1536"/>
                </a:lnTo>
                <a:lnTo>
                  <a:pt x="703" y="1533"/>
                </a:lnTo>
                <a:lnTo>
                  <a:pt x="662" y="1529"/>
                </a:lnTo>
                <a:lnTo>
                  <a:pt x="627" y="1524"/>
                </a:lnTo>
                <a:lnTo>
                  <a:pt x="600" y="1520"/>
                </a:lnTo>
                <a:lnTo>
                  <a:pt x="581" y="1518"/>
                </a:lnTo>
                <a:lnTo>
                  <a:pt x="566" y="1515"/>
                </a:lnTo>
                <a:lnTo>
                  <a:pt x="557" y="1513"/>
                </a:lnTo>
                <a:lnTo>
                  <a:pt x="552" y="1513"/>
                </a:lnTo>
                <a:lnTo>
                  <a:pt x="551" y="1512"/>
                </a:lnTo>
                <a:lnTo>
                  <a:pt x="549" y="1512"/>
                </a:lnTo>
                <a:lnTo>
                  <a:pt x="547" y="1512"/>
                </a:lnTo>
                <a:lnTo>
                  <a:pt x="546" y="1510"/>
                </a:lnTo>
                <a:lnTo>
                  <a:pt x="545" y="1509"/>
                </a:lnTo>
                <a:lnTo>
                  <a:pt x="543" y="1507"/>
                </a:lnTo>
                <a:lnTo>
                  <a:pt x="542" y="1506"/>
                </a:lnTo>
                <a:lnTo>
                  <a:pt x="543" y="1503"/>
                </a:lnTo>
                <a:lnTo>
                  <a:pt x="545" y="1500"/>
                </a:lnTo>
                <a:lnTo>
                  <a:pt x="547" y="1496"/>
                </a:lnTo>
                <a:lnTo>
                  <a:pt x="554" y="1487"/>
                </a:lnTo>
                <a:lnTo>
                  <a:pt x="565" y="1474"/>
                </a:lnTo>
                <a:lnTo>
                  <a:pt x="578" y="1458"/>
                </a:lnTo>
                <a:lnTo>
                  <a:pt x="595" y="1439"/>
                </a:lnTo>
                <a:lnTo>
                  <a:pt x="615" y="1417"/>
                </a:lnTo>
                <a:lnTo>
                  <a:pt x="636" y="1393"/>
                </a:lnTo>
                <a:lnTo>
                  <a:pt x="659" y="1367"/>
                </a:lnTo>
                <a:lnTo>
                  <a:pt x="684" y="1339"/>
                </a:lnTo>
                <a:lnTo>
                  <a:pt x="709" y="1310"/>
                </a:lnTo>
                <a:lnTo>
                  <a:pt x="736" y="1279"/>
                </a:lnTo>
                <a:lnTo>
                  <a:pt x="763" y="1248"/>
                </a:lnTo>
                <a:lnTo>
                  <a:pt x="790" y="1218"/>
                </a:lnTo>
                <a:lnTo>
                  <a:pt x="817" y="1186"/>
                </a:lnTo>
                <a:lnTo>
                  <a:pt x="843" y="1156"/>
                </a:lnTo>
                <a:lnTo>
                  <a:pt x="869" y="1127"/>
                </a:lnTo>
                <a:lnTo>
                  <a:pt x="893" y="1101"/>
                </a:lnTo>
                <a:lnTo>
                  <a:pt x="916" y="1074"/>
                </a:lnTo>
                <a:lnTo>
                  <a:pt x="936" y="1051"/>
                </a:lnTo>
                <a:lnTo>
                  <a:pt x="954" y="1030"/>
                </a:lnTo>
                <a:lnTo>
                  <a:pt x="970" y="1012"/>
                </a:lnTo>
                <a:lnTo>
                  <a:pt x="983" y="997"/>
                </a:lnTo>
                <a:lnTo>
                  <a:pt x="993" y="986"/>
                </a:lnTo>
                <a:lnTo>
                  <a:pt x="999" y="980"/>
                </a:lnTo>
                <a:lnTo>
                  <a:pt x="1002" y="977"/>
                </a:lnTo>
                <a:lnTo>
                  <a:pt x="1754" y="975"/>
                </a:lnTo>
                <a:close/>
                <a:moveTo>
                  <a:pt x="2246" y="734"/>
                </a:moveTo>
                <a:lnTo>
                  <a:pt x="2242" y="734"/>
                </a:lnTo>
                <a:lnTo>
                  <a:pt x="2231" y="734"/>
                </a:lnTo>
                <a:lnTo>
                  <a:pt x="2215" y="735"/>
                </a:lnTo>
                <a:lnTo>
                  <a:pt x="2199" y="735"/>
                </a:lnTo>
                <a:lnTo>
                  <a:pt x="2180" y="737"/>
                </a:lnTo>
                <a:lnTo>
                  <a:pt x="2165" y="737"/>
                </a:lnTo>
                <a:lnTo>
                  <a:pt x="2153" y="738"/>
                </a:lnTo>
                <a:lnTo>
                  <a:pt x="2141" y="740"/>
                </a:lnTo>
                <a:lnTo>
                  <a:pt x="2132" y="746"/>
                </a:lnTo>
                <a:lnTo>
                  <a:pt x="2127" y="753"/>
                </a:lnTo>
                <a:lnTo>
                  <a:pt x="2124" y="761"/>
                </a:lnTo>
                <a:lnTo>
                  <a:pt x="2122" y="768"/>
                </a:lnTo>
                <a:lnTo>
                  <a:pt x="2122" y="773"/>
                </a:lnTo>
                <a:lnTo>
                  <a:pt x="2122" y="774"/>
                </a:lnTo>
                <a:lnTo>
                  <a:pt x="2122" y="779"/>
                </a:lnTo>
                <a:lnTo>
                  <a:pt x="2122" y="790"/>
                </a:lnTo>
                <a:lnTo>
                  <a:pt x="2122" y="805"/>
                </a:lnTo>
                <a:lnTo>
                  <a:pt x="2122" y="824"/>
                </a:lnTo>
                <a:lnTo>
                  <a:pt x="2122" y="843"/>
                </a:lnTo>
                <a:lnTo>
                  <a:pt x="2122" y="860"/>
                </a:lnTo>
                <a:lnTo>
                  <a:pt x="2122" y="874"/>
                </a:lnTo>
                <a:lnTo>
                  <a:pt x="2125" y="886"/>
                </a:lnTo>
                <a:lnTo>
                  <a:pt x="2130" y="895"/>
                </a:lnTo>
                <a:lnTo>
                  <a:pt x="2136" y="901"/>
                </a:lnTo>
                <a:lnTo>
                  <a:pt x="2142" y="906"/>
                </a:lnTo>
                <a:lnTo>
                  <a:pt x="2145" y="907"/>
                </a:lnTo>
                <a:lnTo>
                  <a:pt x="2148" y="908"/>
                </a:lnTo>
                <a:lnTo>
                  <a:pt x="2151" y="908"/>
                </a:lnTo>
                <a:lnTo>
                  <a:pt x="2161" y="908"/>
                </a:lnTo>
                <a:lnTo>
                  <a:pt x="2176" y="909"/>
                </a:lnTo>
                <a:lnTo>
                  <a:pt x="2195" y="909"/>
                </a:lnTo>
                <a:lnTo>
                  <a:pt x="2217" y="911"/>
                </a:lnTo>
                <a:lnTo>
                  <a:pt x="2238" y="911"/>
                </a:lnTo>
                <a:lnTo>
                  <a:pt x="2261" y="911"/>
                </a:lnTo>
                <a:lnTo>
                  <a:pt x="2284" y="911"/>
                </a:lnTo>
                <a:lnTo>
                  <a:pt x="2301" y="908"/>
                </a:lnTo>
                <a:lnTo>
                  <a:pt x="2313" y="905"/>
                </a:lnTo>
                <a:lnTo>
                  <a:pt x="2321" y="900"/>
                </a:lnTo>
                <a:lnTo>
                  <a:pt x="2326" y="894"/>
                </a:lnTo>
                <a:lnTo>
                  <a:pt x="2328" y="888"/>
                </a:lnTo>
                <a:lnTo>
                  <a:pt x="2329" y="882"/>
                </a:lnTo>
                <a:lnTo>
                  <a:pt x="2329" y="877"/>
                </a:lnTo>
                <a:lnTo>
                  <a:pt x="2328" y="873"/>
                </a:lnTo>
                <a:lnTo>
                  <a:pt x="2327" y="872"/>
                </a:lnTo>
                <a:lnTo>
                  <a:pt x="2327" y="868"/>
                </a:lnTo>
                <a:lnTo>
                  <a:pt x="2323" y="860"/>
                </a:lnTo>
                <a:lnTo>
                  <a:pt x="2318" y="847"/>
                </a:lnTo>
                <a:lnTo>
                  <a:pt x="2312" y="831"/>
                </a:lnTo>
                <a:lnTo>
                  <a:pt x="2306" y="814"/>
                </a:lnTo>
                <a:lnTo>
                  <a:pt x="2299" y="796"/>
                </a:lnTo>
                <a:lnTo>
                  <a:pt x="2292" y="780"/>
                </a:lnTo>
                <a:lnTo>
                  <a:pt x="2286" y="766"/>
                </a:lnTo>
                <a:lnTo>
                  <a:pt x="2278" y="752"/>
                </a:lnTo>
                <a:lnTo>
                  <a:pt x="2269" y="744"/>
                </a:lnTo>
                <a:lnTo>
                  <a:pt x="2260" y="738"/>
                </a:lnTo>
                <a:lnTo>
                  <a:pt x="2253" y="735"/>
                </a:lnTo>
                <a:lnTo>
                  <a:pt x="2248" y="734"/>
                </a:lnTo>
                <a:lnTo>
                  <a:pt x="2246" y="734"/>
                </a:lnTo>
                <a:close/>
                <a:moveTo>
                  <a:pt x="208" y="695"/>
                </a:moveTo>
                <a:lnTo>
                  <a:pt x="520" y="695"/>
                </a:lnTo>
                <a:lnTo>
                  <a:pt x="528" y="698"/>
                </a:lnTo>
                <a:lnTo>
                  <a:pt x="532" y="699"/>
                </a:lnTo>
                <a:lnTo>
                  <a:pt x="536" y="702"/>
                </a:lnTo>
                <a:lnTo>
                  <a:pt x="538" y="704"/>
                </a:lnTo>
                <a:lnTo>
                  <a:pt x="538" y="706"/>
                </a:lnTo>
                <a:lnTo>
                  <a:pt x="538" y="708"/>
                </a:lnTo>
                <a:lnTo>
                  <a:pt x="538" y="710"/>
                </a:lnTo>
                <a:lnTo>
                  <a:pt x="537" y="711"/>
                </a:lnTo>
                <a:lnTo>
                  <a:pt x="537" y="712"/>
                </a:lnTo>
                <a:lnTo>
                  <a:pt x="536" y="714"/>
                </a:lnTo>
                <a:lnTo>
                  <a:pt x="534" y="716"/>
                </a:lnTo>
                <a:lnTo>
                  <a:pt x="525" y="720"/>
                </a:lnTo>
                <a:lnTo>
                  <a:pt x="511" y="726"/>
                </a:lnTo>
                <a:lnTo>
                  <a:pt x="494" y="733"/>
                </a:lnTo>
                <a:lnTo>
                  <a:pt x="472" y="741"/>
                </a:lnTo>
                <a:lnTo>
                  <a:pt x="448" y="752"/>
                </a:lnTo>
                <a:lnTo>
                  <a:pt x="421" y="763"/>
                </a:lnTo>
                <a:lnTo>
                  <a:pt x="392" y="774"/>
                </a:lnTo>
                <a:lnTo>
                  <a:pt x="363" y="786"/>
                </a:lnTo>
                <a:lnTo>
                  <a:pt x="333" y="798"/>
                </a:lnTo>
                <a:lnTo>
                  <a:pt x="304" y="810"/>
                </a:lnTo>
                <a:lnTo>
                  <a:pt x="275" y="822"/>
                </a:lnTo>
                <a:lnTo>
                  <a:pt x="248" y="833"/>
                </a:lnTo>
                <a:lnTo>
                  <a:pt x="224" y="843"/>
                </a:lnTo>
                <a:lnTo>
                  <a:pt x="202" y="851"/>
                </a:lnTo>
                <a:lnTo>
                  <a:pt x="184" y="859"/>
                </a:lnTo>
                <a:lnTo>
                  <a:pt x="171" y="864"/>
                </a:lnTo>
                <a:lnTo>
                  <a:pt x="162" y="867"/>
                </a:lnTo>
                <a:lnTo>
                  <a:pt x="159" y="868"/>
                </a:lnTo>
                <a:lnTo>
                  <a:pt x="156" y="870"/>
                </a:lnTo>
                <a:lnTo>
                  <a:pt x="147" y="871"/>
                </a:lnTo>
                <a:lnTo>
                  <a:pt x="133" y="873"/>
                </a:lnTo>
                <a:lnTo>
                  <a:pt x="116" y="876"/>
                </a:lnTo>
                <a:lnTo>
                  <a:pt x="97" y="878"/>
                </a:lnTo>
                <a:lnTo>
                  <a:pt x="78" y="880"/>
                </a:lnTo>
                <a:lnTo>
                  <a:pt x="57" y="882"/>
                </a:lnTo>
                <a:lnTo>
                  <a:pt x="38" y="880"/>
                </a:lnTo>
                <a:lnTo>
                  <a:pt x="22" y="879"/>
                </a:lnTo>
                <a:lnTo>
                  <a:pt x="9" y="874"/>
                </a:lnTo>
                <a:lnTo>
                  <a:pt x="0" y="868"/>
                </a:lnTo>
                <a:lnTo>
                  <a:pt x="208" y="695"/>
                </a:lnTo>
                <a:close/>
                <a:moveTo>
                  <a:pt x="401" y="0"/>
                </a:moveTo>
                <a:lnTo>
                  <a:pt x="413" y="3"/>
                </a:lnTo>
                <a:lnTo>
                  <a:pt x="421" y="6"/>
                </a:lnTo>
                <a:lnTo>
                  <a:pt x="428" y="12"/>
                </a:lnTo>
                <a:lnTo>
                  <a:pt x="432" y="17"/>
                </a:lnTo>
                <a:lnTo>
                  <a:pt x="434" y="22"/>
                </a:lnTo>
                <a:lnTo>
                  <a:pt x="434" y="23"/>
                </a:lnTo>
                <a:lnTo>
                  <a:pt x="437" y="27"/>
                </a:lnTo>
                <a:lnTo>
                  <a:pt x="442" y="35"/>
                </a:lnTo>
                <a:lnTo>
                  <a:pt x="449" y="49"/>
                </a:lnTo>
                <a:lnTo>
                  <a:pt x="459" y="68"/>
                </a:lnTo>
                <a:lnTo>
                  <a:pt x="471" y="90"/>
                </a:lnTo>
                <a:lnTo>
                  <a:pt x="484" y="116"/>
                </a:lnTo>
                <a:lnTo>
                  <a:pt x="500" y="144"/>
                </a:lnTo>
                <a:lnTo>
                  <a:pt x="515" y="176"/>
                </a:lnTo>
                <a:lnTo>
                  <a:pt x="534" y="208"/>
                </a:lnTo>
                <a:lnTo>
                  <a:pt x="552" y="243"/>
                </a:lnTo>
                <a:lnTo>
                  <a:pt x="570" y="278"/>
                </a:lnTo>
                <a:lnTo>
                  <a:pt x="589" y="313"/>
                </a:lnTo>
                <a:lnTo>
                  <a:pt x="607" y="347"/>
                </a:lnTo>
                <a:lnTo>
                  <a:pt x="626" y="381"/>
                </a:lnTo>
                <a:lnTo>
                  <a:pt x="642" y="414"/>
                </a:lnTo>
                <a:lnTo>
                  <a:pt x="658" y="444"/>
                </a:lnTo>
                <a:lnTo>
                  <a:pt x="673" y="472"/>
                </a:lnTo>
                <a:lnTo>
                  <a:pt x="686" y="496"/>
                </a:lnTo>
                <a:lnTo>
                  <a:pt x="697" y="517"/>
                </a:lnTo>
                <a:lnTo>
                  <a:pt x="707" y="532"/>
                </a:lnTo>
                <a:lnTo>
                  <a:pt x="713" y="544"/>
                </a:lnTo>
                <a:lnTo>
                  <a:pt x="726" y="565"/>
                </a:lnTo>
                <a:lnTo>
                  <a:pt x="744" y="582"/>
                </a:lnTo>
                <a:lnTo>
                  <a:pt x="763" y="596"/>
                </a:lnTo>
                <a:lnTo>
                  <a:pt x="785" y="608"/>
                </a:lnTo>
                <a:lnTo>
                  <a:pt x="806" y="618"/>
                </a:lnTo>
                <a:lnTo>
                  <a:pt x="826" y="625"/>
                </a:lnTo>
                <a:lnTo>
                  <a:pt x="843" y="630"/>
                </a:lnTo>
                <a:lnTo>
                  <a:pt x="858" y="634"/>
                </a:lnTo>
                <a:lnTo>
                  <a:pt x="866" y="635"/>
                </a:lnTo>
                <a:lnTo>
                  <a:pt x="870" y="636"/>
                </a:lnTo>
                <a:lnTo>
                  <a:pt x="875" y="636"/>
                </a:lnTo>
                <a:lnTo>
                  <a:pt x="888" y="636"/>
                </a:lnTo>
                <a:lnTo>
                  <a:pt x="908" y="636"/>
                </a:lnTo>
                <a:lnTo>
                  <a:pt x="936" y="636"/>
                </a:lnTo>
                <a:lnTo>
                  <a:pt x="971" y="636"/>
                </a:lnTo>
                <a:lnTo>
                  <a:pt x="1012" y="636"/>
                </a:lnTo>
                <a:lnTo>
                  <a:pt x="1060" y="636"/>
                </a:lnTo>
                <a:lnTo>
                  <a:pt x="1112" y="636"/>
                </a:lnTo>
                <a:lnTo>
                  <a:pt x="1167" y="636"/>
                </a:lnTo>
                <a:lnTo>
                  <a:pt x="1228" y="636"/>
                </a:lnTo>
                <a:lnTo>
                  <a:pt x="1292" y="636"/>
                </a:lnTo>
                <a:lnTo>
                  <a:pt x="1358" y="636"/>
                </a:lnTo>
                <a:lnTo>
                  <a:pt x="1427" y="636"/>
                </a:lnTo>
                <a:lnTo>
                  <a:pt x="1497" y="636"/>
                </a:lnTo>
                <a:lnTo>
                  <a:pt x="1569" y="636"/>
                </a:lnTo>
                <a:lnTo>
                  <a:pt x="1640" y="636"/>
                </a:lnTo>
                <a:lnTo>
                  <a:pt x="1712" y="636"/>
                </a:lnTo>
                <a:lnTo>
                  <a:pt x="1784" y="636"/>
                </a:lnTo>
                <a:lnTo>
                  <a:pt x="1854" y="636"/>
                </a:lnTo>
                <a:lnTo>
                  <a:pt x="1922" y="636"/>
                </a:lnTo>
                <a:lnTo>
                  <a:pt x="1988" y="636"/>
                </a:lnTo>
                <a:lnTo>
                  <a:pt x="2051" y="636"/>
                </a:lnTo>
                <a:lnTo>
                  <a:pt x="2110" y="636"/>
                </a:lnTo>
                <a:lnTo>
                  <a:pt x="2166" y="636"/>
                </a:lnTo>
                <a:lnTo>
                  <a:pt x="2217" y="636"/>
                </a:lnTo>
                <a:lnTo>
                  <a:pt x="2263" y="636"/>
                </a:lnTo>
                <a:lnTo>
                  <a:pt x="2303" y="636"/>
                </a:lnTo>
                <a:lnTo>
                  <a:pt x="2336" y="637"/>
                </a:lnTo>
                <a:lnTo>
                  <a:pt x="2363" y="637"/>
                </a:lnTo>
                <a:lnTo>
                  <a:pt x="2382" y="637"/>
                </a:lnTo>
                <a:lnTo>
                  <a:pt x="2410" y="640"/>
                </a:lnTo>
                <a:lnTo>
                  <a:pt x="2439" y="650"/>
                </a:lnTo>
                <a:lnTo>
                  <a:pt x="2469" y="663"/>
                </a:lnTo>
                <a:lnTo>
                  <a:pt x="2498" y="682"/>
                </a:lnTo>
                <a:lnTo>
                  <a:pt x="2527" y="703"/>
                </a:lnTo>
                <a:lnTo>
                  <a:pt x="2507" y="708"/>
                </a:lnTo>
                <a:lnTo>
                  <a:pt x="2484" y="711"/>
                </a:lnTo>
                <a:lnTo>
                  <a:pt x="2460" y="716"/>
                </a:lnTo>
                <a:lnTo>
                  <a:pt x="2436" y="721"/>
                </a:lnTo>
                <a:lnTo>
                  <a:pt x="2415" y="727"/>
                </a:lnTo>
                <a:lnTo>
                  <a:pt x="2398" y="732"/>
                </a:lnTo>
                <a:lnTo>
                  <a:pt x="2387" y="737"/>
                </a:lnTo>
                <a:lnTo>
                  <a:pt x="2382" y="741"/>
                </a:lnTo>
                <a:lnTo>
                  <a:pt x="2384" y="750"/>
                </a:lnTo>
                <a:lnTo>
                  <a:pt x="2387" y="763"/>
                </a:lnTo>
                <a:lnTo>
                  <a:pt x="2393" y="778"/>
                </a:lnTo>
                <a:lnTo>
                  <a:pt x="2400" y="795"/>
                </a:lnTo>
                <a:lnTo>
                  <a:pt x="2408" y="813"/>
                </a:lnTo>
                <a:lnTo>
                  <a:pt x="2415" y="830"/>
                </a:lnTo>
                <a:lnTo>
                  <a:pt x="2422" y="845"/>
                </a:lnTo>
                <a:lnTo>
                  <a:pt x="2428" y="859"/>
                </a:lnTo>
                <a:lnTo>
                  <a:pt x="2433" y="870"/>
                </a:lnTo>
                <a:lnTo>
                  <a:pt x="2439" y="880"/>
                </a:lnTo>
                <a:lnTo>
                  <a:pt x="2445" y="888"/>
                </a:lnTo>
                <a:lnTo>
                  <a:pt x="2454" y="893"/>
                </a:lnTo>
                <a:lnTo>
                  <a:pt x="2466" y="895"/>
                </a:lnTo>
                <a:lnTo>
                  <a:pt x="2481" y="895"/>
                </a:lnTo>
                <a:lnTo>
                  <a:pt x="2504" y="893"/>
                </a:lnTo>
                <a:lnTo>
                  <a:pt x="2521" y="891"/>
                </a:lnTo>
                <a:lnTo>
                  <a:pt x="2543" y="889"/>
                </a:lnTo>
                <a:lnTo>
                  <a:pt x="2570" y="885"/>
                </a:lnTo>
                <a:lnTo>
                  <a:pt x="2600" y="882"/>
                </a:lnTo>
                <a:lnTo>
                  <a:pt x="2630" y="877"/>
                </a:lnTo>
                <a:lnTo>
                  <a:pt x="2660" y="872"/>
                </a:lnTo>
                <a:lnTo>
                  <a:pt x="2688" y="866"/>
                </a:lnTo>
                <a:lnTo>
                  <a:pt x="2703" y="883"/>
                </a:lnTo>
                <a:lnTo>
                  <a:pt x="2715" y="897"/>
                </a:lnTo>
                <a:lnTo>
                  <a:pt x="2726" y="909"/>
                </a:lnTo>
                <a:lnTo>
                  <a:pt x="2734" y="918"/>
                </a:lnTo>
                <a:lnTo>
                  <a:pt x="2741" y="924"/>
                </a:lnTo>
                <a:lnTo>
                  <a:pt x="2745" y="925"/>
                </a:lnTo>
                <a:lnTo>
                  <a:pt x="2752" y="925"/>
                </a:lnTo>
                <a:lnTo>
                  <a:pt x="2764" y="929"/>
                </a:lnTo>
                <a:lnTo>
                  <a:pt x="2783" y="934"/>
                </a:lnTo>
                <a:lnTo>
                  <a:pt x="2804" y="941"/>
                </a:lnTo>
                <a:lnTo>
                  <a:pt x="2830" y="949"/>
                </a:lnTo>
                <a:lnTo>
                  <a:pt x="2859" y="959"/>
                </a:lnTo>
                <a:lnTo>
                  <a:pt x="2890" y="971"/>
                </a:lnTo>
                <a:lnTo>
                  <a:pt x="2923" y="984"/>
                </a:lnTo>
                <a:lnTo>
                  <a:pt x="2957" y="998"/>
                </a:lnTo>
                <a:lnTo>
                  <a:pt x="2991" y="1012"/>
                </a:lnTo>
                <a:lnTo>
                  <a:pt x="3023" y="1028"/>
                </a:lnTo>
                <a:lnTo>
                  <a:pt x="3055" y="1044"/>
                </a:lnTo>
                <a:lnTo>
                  <a:pt x="3085" y="1058"/>
                </a:lnTo>
                <a:lnTo>
                  <a:pt x="3110" y="1074"/>
                </a:lnTo>
                <a:lnTo>
                  <a:pt x="3133" y="1090"/>
                </a:lnTo>
                <a:lnTo>
                  <a:pt x="3151" y="1104"/>
                </a:lnTo>
                <a:lnTo>
                  <a:pt x="3165" y="1117"/>
                </a:lnTo>
                <a:lnTo>
                  <a:pt x="3172" y="1131"/>
                </a:lnTo>
                <a:lnTo>
                  <a:pt x="3172" y="1143"/>
                </a:lnTo>
                <a:lnTo>
                  <a:pt x="3167" y="1150"/>
                </a:lnTo>
                <a:lnTo>
                  <a:pt x="3156" y="1160"/>
                </a:lnTo>
                <a:lnTo>
                  <a:pt x="3139" y="1171"/>
                </a:lnTo>
                <a:lnTo>
                  <a:pt x="3116" y="1183"/>
                </a:lnTo>
                <a:lnTo>
                  <a:pt x="3090" y="1196"/>
                </a:lnTo>
                <a:lnTo>
                  <a:pt x="3059" y="1209"/>
                </a:lnTo>
                <a:lnTo>
                  <a:pt x="3026" y="1223"/>
                </a:lnTo>
                <a:lnTo>
                  <a:pt x="2989" y="1236"/>
                </a:lnTo>
                <a:lnTo>
                  <a:pt x="2951" y="1248"/>
                </a:lnTo>
                <a:lnTo>
                  <a:pt x="2909" y="1259"/>
                </a:lnTo>
                <a:lnTo>
                  <a:pt x="2867" y="1270"/>
                </a:lnTo>
                <a:lnTo>
                  <a:pt x="2825" y="1277"/>
                </a:lnTo>
                <a:lnTo>
                  <a:pt x="2783" y="1283"/>
                </a:lnTo>
                <a:lnTo>
                  <a:pt x="2740" y="1287"/>
                </a:lnTo>
                <a:lnTo>
                  <a:pt x="1538" y="1287"/>
                </a:lnTo>
                <a:lnTo>
                  <a:pt x="1598" y="1253"/>
                </a:lnTo>
                <a:lnTo>
                  <a:pt x="1653" y="1223"/>
                </a:lnTo>
                <a:lnTo>
                  <a:pt x="1704" y="1194"/>
                </a:lnTo>
                <a:lnTo>
                  <a:pt x="1743" y="1173"/>
                </a:lnTo>
                <a:lnTo>
                  <a:pt x="1777" y="1154"/>
                </a:lnTo>
                <a:lnTo>
                  <a:pt x="1804" y="1137"/>
                </a:lnTo>
                <a:lnTo>
                  <a:pt x="1829" y="1123"/>
                </a:lnTo>
                <a:lnTo>
                  <a:pt x="1848" y="1110"/>
                </a:lnTo>
                <a:lnTo>
                  <a:pt x="1864" y="1099"/>
                </a:lnTo>
                <a:lnTo>
                  <a:pt x="1876" y="1088"/>
                </a:lnTo>
                <a:lnTo>
                  <a:pt x="1885" y="1078"/>
                </a:lnTo>
                <a:lnTo>
                  <a:pt x="1893" y="1068"/>
                </a:lnTo>
                <a:lnTo>
                  <a:pt x="1897" y="1057"/>
                </a:lnTo>
                <a:lnTo>
                  <a:pt x="1901" y="1046"/>
                </a:lnTo>
                <a:lnTo>
                  <a:pt x="1902" y="1033"/>
                </a:lnTo>
                <a:lnTo>
                  <a:pt x="1907" y="1011"/>
                </a:lnTo>
                <a:lnTo>
                  <a:pt x="1907" y="990"/>
                </a:lnTo>
                <a:lnTo>
                  <a:pt x="1905" y="972"/>
                </a:lnTo>
                <a:lnTo>
                  <a:pt x="1901" y="957"/>
                </a:lnTo>
                <a:lnTo>
                  <a:pt x="1896" y="945"/>
                </a:lnTo>
                <a:lnTo>
                  <a:pt x="1884" y="924"/>
                </a:lnTo>
                <a:lnTo>
                  <a:pt x="1871" y="906"/>
                </a:lnTo>
                <a:lnTo>
                  <a:pt x="1855" y="891"/>
                </a:lnTo>
                <a:lnTo>
                  <a:pt x="1838" y="880"/>
                </a:lnTo>
                <a:lnTo>
                  <a:pt x="1823" y="873"/>
                </a:lnTo>
                <a:lnTo>
                  <a:pt x="1808" y="866"/>
                </a:lnTo>
                <a:lnTo>
                  <a:pt x="1795" y="862"/>
                </a:lnTo>
                <a:lnTo>
                  <a:pt x="1786" y="860"/>
                </a:lnTo>
                <a:lnTo>
                  <a:pt x="1771" y="856"/>
                </a:lnTo>
                <a:lnTo>
                  <a:pt x="1754" y="855"/>
                </a:lnTo>
                <a:lnTo>
                  <a:pt x="1750" y="855"/>
                </a:lnTo>
                <a:lnTo>
                  <a:pt x="1737" y="855"/>
                </a:lnTo>
                <a:lnTo>
                  <a:pt x="1716" y="855"/>
                </a:lnTo>
                <a:lnTo>
                  <a:pt x="1688" y="855"/>
                </a:lnTo>
                <a:lnTo>
                  <a:pt x="1654" y="855"/>
                </a:lnTo>
                <a:lnTo>
                  <a:pt x="1617" y="856"/>
                </a:lnTo>
                <a:lnTo>
                  <a:pt x="1573" y="856"/>
                </a:lnTo>
                <a:lnTo>
                  <a:pt x="1528" y="856"/>
                </a:lnTo>
                <a:lnTo>
                  <a:pt x="1479" y="856"/>
                </a:lnTo>
                <a:lnTo>
                  <a:pt x="1428" y="856"/>
                </a:lnTo>
                <a:lnTo>
                  <a:pt x="1378" y="856"/>
                </a:lnTo>
                <a:lnTo>
                  <a:pt x="1327" y="856"/>
                </a:lnTo>
                <a:lnTo>
                  <a:pt x="1276" y="856"/>
                </a:lnTo>
                <a:lnTo>
                  <a:pt x="1228" y="856"/>
                </a:lnTo>
                <a:lnTo>
                  <a:pt x="1182" y="856"/>
                </a:lnTo>
                <a:lnTo>
                  <a:pt x="1138" y="857"/>
                </a:lnTo>
                <a:lnTo>
                  <a:pt x="1099" y="857"/>
                </a:lnTo>
                <a:lnTo>
                  <a:pt x="1067" y="857"/>
                </a:lnTo>
                <a:lnTo>
                  <a:pt x="1039" y="857"/>
                </a:lnTo>
                <a:lnTo>
                  <a:pt x="1018" y="857"/>
                </a:lnTo>
                <a:lnTo>
                  <a:pt x="1005" y="857"/>
                </a:lnTo>
                <a:lnTo>
                  <a:pt x="1000" y="857"/>
                </a:lnTo>
                <a:lnTo>
                  <a:pt x="976" y="860"/>
                </a:lnTo>
                <a:lnTo>
                  <a:pt x="952" y="868"/>
                </a:lnTo>
                <a:lnTo>
                  <a:pt x="930" y="880"/>
                </a:lnTo>
                <a:lnTo>
                  <a:pt x="911" y="897"/>
                </a:lnTo>
                <a:lnTo>
                  <a:pt x="865" y="951"/>
                </a:lnTo>
                <a:lnTo>
                  <a:pt x="821" y="1000"/>
                </a:lnTo>
                <a:lnTo>
                  <a:pt x="781" y="1046"/>
                </a:lnTo>
                <a:lnTo>
                  <a:pt x="744" y="1088"/>
                </a:lnTo>
                <a:lnTo>
                  <a:pt x="716" y="1073"/>
                </a:lnTo>
                <a:lnTo>
                  <a:pt x="684" y="1055"/>
                </a:lnTo>
                <a:lnTo>
                  <a:pt x="650" y="1035"/>
                </a:lnTo>
                <a:lnTo>
                  <a:pt x="613" y="1015"/>
                </a:lnTo>
                <a:lnTo>
                  <a:pt x="577" y="994"/>
                </a:lnTo>
                <a:lnTo>
                  <a:pt x="540" y="972"/>
                </a:lnTo>
                <a:lnTo>
                  <a:pt x="503" y="952"/>
                </a:lnTo>
                <a:lnTo>
                  <a:pt x="470" y="932"/>
                </a:lnTo>
                <a:lnTo>
                  <a:pt x="437" y="914"/>
                </a:lnTo>
                <a:lnTo>
                  <a:pt x="409" y="899"/>
                </a:lnTo>
                <a:lnTo>
                  <a:pt x="385" y="885"/>
                </a:lnTo>
                <a:lnTo>
                  <a:pt x="421" y="871"/>
                </a:lnTo>
                <a:lnTo>
                  <a:pt x="455" y="856"/>
                </a:lnTo>
                <a:lnTo>
                  <a:pt x="486" y="844"/>
                </a:lnTo>
                <a:lnTo>
                  <a:pt x="515" y="832"/>
                </a:lnTo>
                <a:lnTo>
                  <a:pt x="542" y="821"/>
                </a:lnTo>
                <a:lnTo>
                  <a:pt x="566" y="810"/>
                </a:lnTo>
                <a:lnTo>
                  <a:pt x="587" y="799"/>
                </a:lnTo>
                <a:lnTo>
                  <a:pt x="604" y="787"/>
                </a:lnTo>
                <a:lnTo>
                  <a:pt x="618" y="773"/>
                </a:lnTo>
                <a:lnTo>
                  <a:pt x="628" y="757"/>
                </a:lnTo>
                <a:lnTo>
                  <a:pt x="634" y="738"/>
                </a:lnTo>
                <a:lnTo>
                  <a:pt x="639" y="715"/>
                </a:lnTo>
                <a:lnTo>
                  <a:pt x="638" y="694"/>
                </a:lnTo>
                <a:lnTo>
                  <a:pt x="634" y="677"/>
                </a:lnTo>
                <a:lnTo>
                  <a:pt x="629" y="664"/>
                </a:lnTo>
                <a:lnTo>
                  <a:pt x="616" y="642"/>
                </a:lnTo>
                <a:lnTo>
                  <a:pt x="598" y="624"/>
                </a:lnTo>
                <a:lnTo>
                  <a:pt x="575" y="610"/>
                </a:lnTo>
                <a:lnTo>
                  <a:pt x="547" y="599"/>
                </a:lnTo>
                <a:lnTo>
                  <a:pt x="520" y="595"/>
                </a:lnTo>
                <a:lnTo>
                  <a:pt x="208" y="595"/>
                </a:lnTo>
                <a:lnTo>
                  <a:pt x="205" y="596"/>
                </a:lnTo>
                <a:lnTo>
                  <a:pt x="205" y="23"/>
                </a:lnTo>
                <a:lnTo>
                  <a:pt x="206" y="14"/>
                </a:lnTo>
                <a:lnTo>
                  <a:pt x="211" y="7"/>
                </a:lnTo>
                <a:lnTo>
                  <a:pt x="217" y="4"/>
                </a:lnTo>
                <a:lnTo>
                  <a:pt x="223" y="1"/>
                </a:lnTo>
                <a:lnTo>
                  <a:pt x="228" y="0"/>
                </a:lnTo>
                <a:lnTo>
                  <a:pt x="230" y="0"/>
                </a:lnTo>
                <a:lnTo>
                  <a:pt x="401" y="0"/>
                </a:lnTo>
                <a:close/>
              </a:path>
            </a:pathLst>
          </a:cu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" name="Google Shape;264;p3"/>
          <p:cNvSpPr/>
          <p:nvPr/>
        </p:nvSpPr>
        <p:spPr>
          <a:xfrm>
            <a:off x="4642250" y="2232443"/>
            <a:ext cx="606622" cy="102298"/>
          </a:xfrm>
          <a:custGeom>
            <a:avLst/>
            <a:gdLst/>
            <a:ahLst/>
            <a:cxnLst/>
            <a:rect l="l" t="t" r="r" b="b"/>
            <a:pathLst>
              <a:path w="2540" h="427" extrusionOk="0">
                <a:moveTo>
                  <a:pt x="111" y="265"/>
                </a:moveTo>
                <a:lnTo>
                  <a:pt x="608" y="309"/>
                </a:lnTo>
                <a:lnTo>
                  <a:pt x="548" y="341"/>
                </a:lnTo>
                <a:lnTo>
                  <a:pt x="493" y="373"/>
                </a:lnTo>
                <a:lnTo>
                  <a:pt x="441" y="400"/>
                </a:lnTo>
                <a:lnTo>
                  <a:pt x="394" y="427"/>
                </a:lnTo>
                <a:lnTo>
                  <a:pt x="0" y="392"/>
                </a:lnTo>
                <a:lnTo>
                  <a:pt x="33" y="353"/>
                </a:lnTo>
                <a:lnTo>
                  <a:pt x="71" y="310"/>
                </a:lnTo>
                <a:lnTo>
                  <a:pt x="111" y="265"/>
                </a:lnTo>
                <a:close/>
                <a:moveTo>
                  <a:pt x="1275" y="0"/>
                </a:moveTo>
                <a:lnTo>
                  <a:pt x="2343" y="0"/>
                </a:lnTo>
                <a:lnTo>
                  <a:pt x="2374" y="13"/>
                </a:lnTo>
                <a:lnTo>
                  <a:pt x="2404" y="28"/>
                </a:lnTo>
                <a:lnTo>
                  <a:pt x="2435" y="43"/>
                </a:lnTo>
                <a:lnTo>
                  <a:pt x="2461" y="58"/>
                </a:lnTo>
                <a:lnTo>
                  <a:pt x="2485" y="73"/>
                </a:lnTo>
                <a:lnTo>
                  <a:pt x="2506" y="86"/>
                </a:lnTo>
                <a:lnTo>
                  <a:pt x="2522" y="101"/>
                </a:lnTo>
                <a:lnTo>
                  <a:pt x="2534" y="114"/>
                </a:lnTo>
                <a:lnTo>
                  <a:pt x="2540" y="126"/>
                </a:lnTo>
                <a:lnTo>
                  <a:pt x="2540" y="137"/>
                </a:lnTo>
                <a:lnTo>
                  <a:pt x="2536" y="143"/>
                </a:lnTo>
                <a:lnTo>
                  <a:pt x="2528" y="150"/>
                </a:lnTo>
                <a:lnTo>
                  <a:pt x="2516" y="159"/>
                </a:lnTo>
                <a:lnTo>
                  <a:pt x="1124" y="159"/>
                </a:lnTo>
                <a:lnTo>
                  <a:pt x="1157" y="140"/>
                </a:lnTo>
                <a:lnTo>
                  <a:pt x="1184" y="124"/>
                </a:lnTo>
                <a:lnTo>
                  <a:pt x="1207" y="110"/>
                </a:lnTo>
                <a:lnTo>
                  <a:pt x="1226" y="97"/>
                </a:lnTo>
                <a:lnTo>
                  <a:pt x="1240" y="85"/>
                </a:lnTo>
                <a:lnTo>
                  <a:pt x="1252" y="74"/>
                </a:lnTo>
                <a:lnTo>
                  <a:pt x="1259" y="63"/>
                </a:lnTo>
                <a:lnTo>
                  <a:pt x="1265" y="52"/>
                </a:lnTo>
                <a:lnTo>
                  <a:pt x="1269" y="41"/>
                </a:lnTo>
                <a:lnTo>
                  <a:pt x="1270" y="27"/>
                </a:lnTo>
                <a:lnTo>
                  <a:pt x="1274" y="13"/>
                </a:lnTo>
                <a:lnTo>
                  <a:pt x="1275" y="0"/>
                </a:lnTo>
                <a:close/>
              </a:path>
            </a:pathLst>
          </a:custGeom>
          <a:solidFill>
            <a:srgbClr val="E3680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5" name="Google Shape;265;p3"/>
          <p:cNvSpPr/>
          <p:nvPr/>
        </p:nvSpPr>
        <p:spPr>
          <a:xfrm>
            <a:off x="5345859" y="2760865"/>
            <a:ext cx="639632" cy="505579"/>
          </a:xfrm>
          <a:custGeom>
            <a:avLst/>
            <a:gdLst/>
            <a:ahLst/>
            <a:cxnLst/>
            <a:rect l="l" t="t" r="r" b="b"/>
            <a:pathLst>
              <a:path w="2682" h="2118" extrusionOk="0">
                <a:moveTo>
                  <a:pt x="2485" y="1811"/>
                </a:moveTo>
                <a:lnTo>
                  <a:pt x="2663" y="1811"/>
                </a:lnTo>
                <a:lnTo>
                  <a:pt x="2672" y="1813"/>
                </a:lnTo>
                <a:lnTo>
                  <a:pt x="2679" y="1821"/>
                </a:lnTo>
                <a:lnTo>
                  <a:pt x="2682" y="1830"/>
                </a:lnTo>
                <a:lnTo>
                  <a:pt x="2682" y="1941"/>
                </a:lnTo>
                <a:lnTo>
                  <a:pt x="2679" y="1951"/>
                </a:lnTo>
                <a:lnTo>
                  <a:pt x="2672" y="1958"/>
                </a:lnTo>
                <a:lnTo>
                  <a:pt x="2663" y="1961"/>
                </a:lnTo>
                <a:lnTo>
                  <a:pt x="2485" y="1961"/>
                </a:lnTo>
                <a:lnTo>
                  <a:pt x="2491" y="1923"/>
                </a:lnTo>
                <a:lnTo>
                  <a:pt x="2493" y="1883"/>
                </a:lnTo>
                <a:lnTo>
                  <a:pt x="2491" y="1847"/>
                </a:lnTo>
                <a:lnTo>
                  <a:pt x="2485" y="1811"/>
                </a:lnTo>
                <a:close/>
                <a:moveTo>
                  <a:pt x="19" y="1800"/>
                </a:moveTo>
                <a:lnTo>
                  <a:pt x="250" y="1800"/>
                </a:lnTo>
                <a:lnTo>
                  <a:pt x="250" y="1950"/>
                </a:lnTo>
                <a:lnTo>
                  <a:pt x="19" y="1950"/>
                </a:lnTo>
                <a:lnTo>
                  <a:pt x="10" y="1948"/>
                </a:lnTo>
                <a:lnTo>
                  <a:pt x="3" y="1940"/>
                </a:lnTo>
                <a:lnTo>
                  <a:pt x="0" y="1931"/>
                </a:lnTo>
                <a:lnTo>
                  <a:pt x="0" y="1819"/>
                </a:lnTo>
                <a:lnTo>
                  <a:pt x="3" y="1810"/>
                </a:lnTo>
                <a:lnTo>
                  <a:pt x="10" y="1802"/>
                </a:lnTo>
                <a:lnTo>
                  <a:pt x="19" y="1800"/>
                </a:lnTo>
                <a:close/>
                <a:moveTo>
                  <a:pt x="2139" y="1777"/>
                </a:moveTo>
                <a:lnTo>
                  <a:pt x="2115" y="1779"/>
                </a:lnTo>
                <a:lnTo>
                  <a:pt x="2092" y="1788"/>
                </a:lnTo>
                <a:lnTo>
                  <a:pt x="2073" y="1800"/>
                </a:lnTo>
                <a:lnTo>
                  <a:pt x="2056" y="1817"/>
                </a:lnTo>
                <a:lnTo>
                  <a:pt x="2043" y="1836"/>
                </a:lnTo>
                <a:lnTo>
                  <a:pt x="2035" y="1859"/>
                </a:lnTo>
                <a:lnTo>
                  <a:pt x="2033" y="1883"/>
                </a:lnTo>
                <a:lnTo>
                  <a:pt x="2035" y="1909"/>
                </a:lnTo>
                <a:lnTo>
                  <a:pt x="2043" y="1931"/>
                </a:lnTo>
                <a:lnTo>
                  <a:pt x="2056" y="1951"/>
                </a:lnTo>
                <a:lnTo>
                  <a:pt x="2073" y="1967"/>
                </a:lnTo>
                <a:lnTo>
                  <a:pt x="2092" y="1980"/>
                </a:lnTo>
                <a:lnTo>
                  <a:pt x="2115" y="1987"/>
                </a:lnTo>
                <a:lnTo>
                  <a:pt x="2139" y="1991"/>
                </a:lnTo>
                <a:lnTo>
                  <a:pt x="2164" y="1987"/>
                </a:lnTo>
                <a:lnTo>
                  <a:pt x="2186" y="1980"/>
                </a:lnTo>
                <a:lnTo>
                  <a:pt x="2207" y="1967"/>
                </a:lnTo>
                <a:lnTo>
                  <a:pt x="2224" y="1951"/>
                </a:lnTo>
                <a:lnTo>
                  <a:pt x="2236" y="1931"/>
                </a:lnTo>
                <a:lnTo>
                  <a:pt x="2244" y="1909"/>
                </a:lnTo>
                <a:lnTo>
                  <a:pt x="2247" y="1883"/>
                </a:lnTo>
                <a:lnTo>
                  <a:pt x="2244" y="1859"/>
                </a:lnTo>
                <a:lnTo>
                  <a:pt x="2236" y="1836"/>
                </a:lnTo>
                <a:lnTo>
                  <a:pt x="2224" y="1817"/>
                </a:lnTo>
                <a:lnTo>
                  <a:pt x="2207" y="1800"/>
                </a:lnTo>
                <a:lnTo>
                  <a:pt x="2186" y="1788"/>
                </a:lnTo>
                <a:lnTo>
                  <a:pt x="2164" y="1779"/>
                </a:lnTo>
                <a:lnTo>
                  <a:pt x="2139" y="1777"/>
                </a:lnTo>
                <a:close/>
                <a:moveTo>
                  <a:pt x="828" y="1777"/>
                </a:moveTo>
                <a:lnTo>
                  <a:pt x="803" y="1779"/>
                </a:lnTo>
                <a:lnTo>
                  <a:pt x="781" y="1788"/>
                </a:lnTo>
                <a:lnTo>
                  <a:pt x="761" y="1800"/>
                </a:lnTo>
                <a:lnTo>
                  <a:pt x="745" y="1817"/>
                </a:lnTo>
                <a:lnTo>
                  <a:pt x="732" y="1836"/>
                </a:lnTo>
                <a:lnTo>
                  <a:pt x="723" y="1859"/>
                </a:lnTo>
                <a:lnTo>
                  <a:pt x="721" y="1883"/>
                </a:lnTo>
                <a:lnTo>
                  <a:pt x="723" y="1909"/>
                </a:lnTo>
                <a:lnTo>
                  <a:pt x="732" y="1931"/>
                </a:lnTo>
                <a:lnTo>
                  <a:pt x="745" y="1951"/>
                </a:lnTo>
                <a:lnTo>
                  <a:pt x="761" y="1967"/>
                </a:lnTo>
                <a:lnTo>
                  <a:pt x="781" y="1980"/>
                </a:lnTo>
                <a:lnTo>
                  <a:pt x="803" y="1987"/>
                </a:lnTo>
                <a:lnTo>
                  <a:pt x="828" y="1991"/>
                </a:lnTo>
                <a:lnTo>
                  <a:pt x="853" y="1987"/>
                </a:lnTo>
                <a:lnTo>
                  <a:pt x="876" y="1980"/>
                </a:lnTo>
                <a:lnTo>
                  <a:pt x="895" y="1967"/>
                </a:lnTo>
                <a:lnTo>
                  <a:pt x="912" y="1951"/>
                </a:lnTo>
                <a:lnTo>
                  <a:pt x="924" y="1931"/>
                </a:lnTo>
                <a:lnTo>
                  <a:pt x="932" y="1909"/>
                </a:lnTo>
                <a:lnTo>
                  <a:pt x="935" y="1883"/>
                </a:lnTo>
                <a:lnTo>
                  <a:pt x="932" y="1859"/>
                </a:lnTo>
                <a:lnTo>
                  <a:pt x="924" y="1836"/>
                </a:lnTo>
                <a:lnTo>
                  <a:pt x="912" y="1817"/>
                </a:lnTo>
                <a:lnTo>
                  <a:pt x="895" y="1800"/>
                </a:lnTo>
                <a:lnTo>
                  <a:pt x="876" y="1788"/>
                </a:lnTo>
                <a:lnTo>
                  <a:pt x="853" y="1779"/>
                </a:lnTo>
                <a:lnTo>
                  <a:pt x="828" y="1777"/>
                </a:lnTo>
                <a:close/>
                <a:moveTo>
                  <a:pt x="2139" y="1650"/>
                </a:moveTo>
                <a:lnTo>
                  <a:pt x="2181" y="1654"/>
                </a:lnTo>
                <a:lnTo>
                  <a:pt x="2221" y="1665"/>
                </a:lnTo>
                <a:lnTo>
                  <a:pt x="2257" y="1682"/>
                </a:lnTo>
                <a:lnTo>
                  <a:pt x="2290" y="1704"/>
                </a:lnTo>
                <a:lnTo>
                  <a:pt x="2318" y="1733"/>
                </a:lnTo>
                <a:lnTo>
                  <a:pt x="2341" y="1766"/>
                </a:lnTo>
                <a:lnTo>
                  <a:pt x="2359" y="1802"/>
                </a:lnTo>
                <a:lnTo>
                  <a:pt x="2370" y="1841"/>
                </a:lnTo>
                <a:lnTo>
                  <a:pt x="2374" y="1883"/>
                </a:lnTo>
                <a:lnTo>
                  <a:pt x="2370" y="1926"/>
                </a:lnTo>
                <a:lnTo>
                  <a:pt x="2359" y="1966"/>
                </a:lnTo>
                <a:lnTo>
                  <a:pt x="2341" y="2002"/>
                </a:lnTo>
                <a:lnTo>
                  <a:pt x="2318" y="2035"/>
                </a:lnTo>
                <a:lnTo>
                  <a:pt x="2290" y="2062"/>
                </a:lnTo>
                <a:lnTo>
                  <a:pt x="2257" y="2085"/>
                </a:lnTo>
                <a:lnTo>
                  <a:pt x="2221" y="2103"/>
                </a:lnTo>
                <a:lnTo>
                  <a:pt x="2181" y="2113"/>
                </a:lnTo>
                <a:lnTo>
                  <a:pt x="2139" y="2118"/>
                </a:lnTo>
                <a:lnTo>
                  <a:pt x="2098" y="2113"/>
                </a:lnTo>
                <a:lnTo>
                  <a:pt x="2058" y="2103"/>
                </a:lnTo>
                <a:lnTo>
                  <a:pt x="2022" y="2085"/>
                </a:lnTo>
                <a:lnTo>
                  <a:pt x="1989" y="2062"/>
                </a:lnTo>
                <a:lnTo>
                  <a:pt x="1961" y="2035"/>
                </a:lnTo>
                <a:lnTo>
                  <a:pt x="1938" y="2002"/>
                </a:lnTo>
                <a:lnTo>
                  <a:pt x="1920" y="1966"/>
                </a:lnTo>
                <a:lnTo>
                  <a:pt x="1909" y="1926"/>
                </a:lnTo>
                <a:lnTo>
                  <a:pt x="1906" y="1883"/>
                </a:lnTo>
                <a:lnTo>
                  <a:pt x="1909" y="1841"/>
                </a:lnTo>
                <a:lnTo>
                  <a:pt x="1920" y="1802"/>
                </a:lnTo>
                <a:lnTo>
                  <a:pt x="1938" y="1766"/>
                </a:lnTo>
                <a:lnTo>
                  <a:pt x="1961" y="1733"/>
                </a:lnTo>
                <a:lnTo>
                  <a:pt x="1989" y="1704"/>
                </a:lnTo>
                <a:lnTo>
                  <a:pt x="2022" y="1682"/>
                </a:lnTo>
                <a:lnTo>
                  <a:pt x="2058" y="1665"/>
                </a:lnTo>
                <a:lnTo>
                  <a:pt x="2098" y="1654"/>
                </a:lnTo>
                <a:lnTo>
                  <a:pt x="2139" y="1650"/>
                </a:lnTo>
                <a:close/>
                <a:moveTo>
                  <a:pt x="828" y="1650"/>
                </a:moveTo>
                <a:lnTo>
                  <a:pt x="869" y="1654"/>
                </a:lnTo>
                <a:lnTo>
                  <a:pt x="909" y="1665"/>
                </a:lnTo>
                <a:lnTo>
                  <a:pt x="946" y="1682"/>
                </a:lnTo>
                <a:lnTo>
                  <a:pt x="978" y="1704"/>
                </a:lnTo>
                <a:lnTo>
                  <a:pt x="1007" y="1733"/>
                </a:lnTo>
                <a:lnTo>
                  <a:pt x="1030" y="1766"/>
                </a:lnTo>
                <a:lnTo>
                  <a:pt x="1047" y="1802"/>
                </a:lnTo>
                <a:lnTo>
                  <a:pt x="1058" y="1841"/>
                </a:lnTo>
                <a:lnTo>
                  <a:pt x="1062" y="1883"/>
                </a:lnTo>
                <a:lnTo>
                  <a:pt x="1058" y="1926"/>
                </a:lnTo>
                <a:lnTo>
                  <a:pt x="1047" y="1966"/>
                </a:lnTo>
                <a:lnTo>
                  <a:pt x="1030" y="2002"/>
                </a:lnTo>
                <a:lnTo>
                  <a:pt x="1007" y="2035"/>
                </a:lnTo>
                <a:lnTo>
                  <a:pt x="978" y="2062"/>
                </a:lnTo>
                <a:lnTo>
                  <a:pt x="946" y="2085"/>
                </a:lnTo>
                <a:lnTo>
                  <a:pt x="909" y="2103"/>
                </a:lnTo>
                <a:lnTo>
                  <a:pt x="869" y="2113"/>
                </a:lnTo>
                <a:lnTo>
                  <a:pt x="828" y="2118"/>
                </a:lnTo>
                <a:lnTo>
                  <a:pt x="786" y="2113"/>
                </a:lnTo>
                <a:lnTo>
                  <a:pt x="746" y="2103"/>
                </a:lnTo>
                <a:lnTo>
                  <a:pt x="710" y="2085"/>
                </a:lnTo>
                <a:lnTo>
                  <a:pt x="677" y="2062"/>
                </a:lnTo>
                <a:lnTo>
                  <a:pt x="649" y="2035"/>
                </a:lnTo>
                <a:lnTo>
                  <a:pt x="626" y="2002"/>
                </a:lnTo>
                <a:lnTo>
                  <a:pt x="608" y="1966"/>
                </a:lnTo>
                <a:lnTo>
                  <a:pt x="597" y="1926"/>
                </a:lnTo>
                <a:lnTo>
                  <a:pt x="594" y="1883"/>
                </a:lnTo>
                <a:lnTo>
                  <a:pt x="597" y="1841"/>
                </a:lnTo>
                <a:lnTo>
                  <a:pt x="608" y="1802"/>
                </a:lnTo>
                <a:lnTo>
                  <a:pt x="626" y="1766"/>
                </a:lnTo>
                <a:lnTo>
                  <a:pt x="649" y="1733"/>
                </a:lnTo>
                <a:lnTo>
                  <a:pt x="677" y="1704"/>
                </a:lnTo>
                <a:lnTo>
                  <a:pt x="710" y="1682"/>
                </a:lnTo>
                <a:lnTo>
                  <a:pt x="746" y="1665"/>
                </a:lnTo>
                <a:lnTo>
                  <a:pt x="786" y="1654"/>
                </a:lnTo>
                <a:lnTo>
                  <a:pt x="828" y="1650"/>
                </a:lnTo>
                <a:close/>
                <a:moveTo>
                  <a:pt x="872" y="25"/>
                </a:moveTo>
                <a:lnTo>
                  <a:pt x="837" y="29"/>
                </a:lnTo>
                <a:lnTo>
                  <a:pt x="804" y="40"/>
                </a:lnTo>
                <a:lnTo>
                  <a:pt x="775" y="55"/>
                </a:lnTo>
                <a:lnTo>
                  <a:pt x="750" y="77"/>
                </a:lnTo>
                <a:lnTo>
                  <a:pt x="728" y="102"/>
                </a:lnTo>
                <a:lnTo>
                  <a:pt x="712" y="131"/>
                </a:lnTo>
                <a:lnTo>
                  <a:pt x="701" y="164"/>
                </a:lnTo>
                <a:lnTo>
                  <a:pt x="699" y="199"/>
                </a:lnTo>
                <a:lnTo>
                  <a:pt x="701" y="234"/>
                </a:lnTo>
                <a:lnTo>
                  <a:pt x="712" y="267"/>
                </a:lnTo>
                <a:lnTo>
                  <a:pt x="728" y="296"/>
                </a:lnTo>
                <a:lnTo>
                  <a:pt x="750" y="322"/>
                </a:lnTo>
                <a:lnTo>
                  <a:pt x="775" y="343"/>
                </a:lnTo>
                <a:lnTo>
                  <a:pt x="804" y="359"/>
                </a:lnTo>
                <a:lnTo>
                  <a:pt x="837" y="370"/>
                </a:lnTo>
                <a:lnTo>
                  <a:pt x="872" y="373"/>
                </a:lnTo>
                <a:lnTo>
                  <a:pt x="907" y="370"/>
                </a:lnTo>
                <a:lnTo>
                  <a:pt x="940" y="359"/>
                </a:lnTo>
                <a:lnTo>
                  <a:pt x="969" y="343"/>
                </a:lnTo>
                <a:lnTo>
                  <a:pt x="995" y="322"/>
                </a:lnTo>
                <a:lnTo>
                  <a:pt x="1016" y="296"/>
                </a:lnTo>
                <a:lnTo>
                  <a:pt x="1031" y="267"/>
                </a:lnTo>
                <a:lnTo>
                  <a:pt x="1042" y="234"/>
                </a:lnTo>
                <a:lnTo>
                  <a:pt x="1046" y="199"/>
                </a:lnTo>
                <a:lnTo>
                  <a:pt x="1042" y="164"/>
                </a:lnTo>
                <a:lnTo>
                  <a:pt x="1031" y="131"/>
                </a:lnTo>
                <a:lnTo>
                  <a:pt x="1016" y="102"/>
                </a:lnTo>
                <a:lnTo>
                  <a:pt x="995" y="77"/>
                </a:lnTo>
                <a:lnTo>
                  <a:pt x="969" y="55"/>
                </a:lnTo>
                <a:lnTo>
                  <a:pt x="940" y="40"/>
                </a:lnTo>
                <a:lnTo>
                  <a:pt x="907" y="29"/>
                </a:lnTo>
                <a:lnTo>
                  <a:pt x="872" y="25"/>
                </a:lnTo>
                <a:close/>
                <a:moveTo>
                  <a:pt x="597" y="0"/>
                </a:moveTo>
                <a:lnTo>
                  <a:pt x="1145" y="0"/>
                </a:lnTo>
                <a:lnTo>
                  <a:pt x="1145" y="399"/>
                </a:lnTo>
                <a:lnTo>
                  <a:pt x="597" y="399"/>
                </a:lnTo>
                <a:lnTo>
                  <a:pt x="597" y="0"/>
                </a:lnTo>
                <a:close/>
              </a:path>
            </a:pathLst>
          </a:custGeom>
          <a:solidFill>
            <a:srgbClr val="E3680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" name="Google Shape;266;p3"/>
          <p:cNvSpPr/>
          <p:nvPr/>
        </p:nvSpPr>
        <p:spPr>
          <a:xfrm>
            <a:off x="5360179" y="2704689"/>
            <a:ext cx="612185" cy="522312"/>
          </a:xfrm>
          <a:custGeom>
            <a:avLst/>
            <a:gdLst/>
            <a:ahLst/>
            <a:cxnLst/>
            <a:rect l="l" t="t" r="r" b="b"/>
            <a:pathLst>
              <a:path w="2568" h="2185" extrusionOk="0">
                <a:moveTo>
                  <a:pt x="1344" y="1169"/>
                </a:moveTo>
                <a:lnTo>
                  <a:pt x="1344" y="1487"/>
                </a:lnTo>
                <a:lnTo>
                  <a:pt x="1992" y="1487"/>
                </a:lnTo>
                <a:lnTo>
                  <a:pt x="1734" y="1169"/>
                </a:lnTo>
                <a:lnTo>
                  <a:pt x="1344" y="1169"/>
                </a:lnTo>
                <a:close/>
                <a:moveTo>
                  <a:pt x="231" y="1169"/>
                </a:moveTo>
                <a:lnTo>
                  <a:pt x="226" y="1173"/>
                </a:lnTo>
                <a:lnTo>
                  <a:pt x="174" y="1285"/>
                </a:lnTo>
                <a:lnTo>
                  <a:pt x="167" y="1301"/>
                </a:lnTo>
                <a:lnTo>
                  <a:pt x="164" y="1317"/>
                </a:lnTo>
                <a:lnTo>
                  <a:pt x="161" y="1330"/>
                </a:lnTo>
                <a:lnTo>
                  <a:pt x="161" y="1340"/>
                </a:lnTo>
                <a:lnTo>
                  <a:pt x="161" y="1343"/>
                </a:lnTo>
                <a:lnTo>
                  <a:pt x="158" y="1487"/>
                </a:lnTo>
                <a:lnTo>
                  <a:pt x="1161" y="1487"/>
                </a:lnTo>
                <a:lnTo>
                  <a:pt x="1161" y="1169"/>
                </a:lnTo>
                <a:lnTo>
                  <a:pt x="231" y="1169"/>
                </a:lnTo>
                <a:close/>
                <a:moveTo>
                  <a:pt x="166" y="1052"/>
                </a:moveTo>
                <a:lnTo>
                  <a:pt x="1704" y="1052"/>
                </a:lnTo>
                <a:lnTo>
                  <a:pt x="1706" y="1052"/>
                </a:lnTo>
                <a:lnTo>
                  <a:pt x="1716" y="1053"/>
                </a:lnTo>
                <a:lnTo>
                  <a:pt x="1728" y="1054"/>
                </a:lnTo>
                <a:lnTo>
                  <a:pt x="1745" y="1059"/>
                </a:lnTo>
                <a:lnTo>
                  <a:pt x="1763" y="1067"/>
                </a:lnTo>
                <a:lnTo>
                  <a:pt x="1781" y="1076"/>
                </a:lnTo>
                <a:lnTo>
                  <a:pt x="1801" y="1091"/>
                </a:lnTo>
                <a:lnTo>
                  <a:pt x="1819" y="1110"/>
                </a:lnTo>
                <a:lnTo>
                  <a:pt x="2192" y="1507"/>
                </a:lnTo>
                <a:lnTo>
                  <a:pt x="2194" y="1510"/>
                </a:lnTo>
                <a:lnTo>
                  <a:pt x="2198" y="1515"/>
                </a:lnTo>
                <a:lnTo>
                  <a:pt x="2206" y="1522"/>
                </a:lnTo>
                <a:lnTo>
                  <a:pt x="2213" y="1531"/>
                </a:lnTo>
                <a:lnTo>
                  <a:pt x="2220" y="1538"/>
                </a:lnTo>
                <a:lnTo>
                  <a:pt x="2226" y="1545"/>
                </a:lnTo>
                <a:lnTo>
                  <a:pt x="2231" y="1550"/>
                </a:lnTo>
                <a:lnTo>
                  <a:pt x="2232" y="1553"/>
                </a:lnTo>
                <a:lnTo>
                  <a:pt x="2495" y="1649"/>
                </a:lnTo>
                <a:lnTo>
                  <a:pt x="2518" y="1681"/>
                </a:lnTo>
                <a:lnTo>
                  <a:pt x="2536" y="1713"/>
                </a:lnTo>
                <a:lnTo>
                  <a:pt x="2549" y="1745"/>
                </a:lnTo>
                <a:lnTo>
                  <a:pt x="2558" y="1776"/>
                </a:lnTo>
                <a:lnTo>
                  <a:pt x="2564" y="1805"/>
                </a:lnTo>
                <a:lnTo>
                  <a:pt x="2567" y="1831"/>
                </a:lnTo>
                <a:lnTo>
                  <a:pt x="2568" y="1852"/>
                </a:lnTo>
                <a:lnTo>
                  <a:pt x="2568" y="1869"/>
                </a:lnTo>
                <a:lnTo>
                  <a:pt x="2567" y="1880"/>
                </a:lnTo>
                <a:lnTo>
                  <a:pt x="2567" y="1884"/>
                </a:lnTo>
                <a:lnTo>
                  <a:pt x="2567" y="1926"/>
                </a:lnTo>
                <a:lnTo>
                  <a:pt x="2376" y="1926"/>
                </a:lnTo>
                <a:lnTo>
                  <a:pt x="2351" y="1891"/>
                </a:lnTo>
                <a:lnTo>
                  <a:pt x="2321" y="1860"/>
                </a:lnTo>
                <a:lnTo>
                  <a:pt x="2288" y="1833"/>
                </a:lnTo>
                <a:lnTo>
                  <a:pt x="2252" y="1809"/>
                </a:lnTo>
                <a:lnTo>
                  <a:pt x="2212" y="1791"/>
                </a:lnTo>
                <a:lnTo>
                  <a:pt x="2171" y="1776"/>
                </a:lnTo>
                <a:lnTo>
                  <a:pt x="2126" y="1768"/>
                </a:lnTo>
                <a:lnTo>
                  <a:pt x="2080" y="1765"/>
                </a:lnTo>
                <a:lnTo>
                  <a:pt x="2028" y="1769"/>
                </a:lnTo>
                <a:lnTo>
                  <a:pt x="1978" y="1780"/>
                </a:lnTo>
                <a:lnTo>
                  <a:pt x="1931" y="1798"/>
                </a:lnTo>
                <a:lnTo>
                  <a:pt x="1888" y="1822"/>
                </a:lnTo>
                <a:lnTo>
                  <a:pt x="1849" y="1852"/>
                </a:lnTo>
                <a:lnTo>
                  <a:pt x="1814" y="1887"/>
                </a:lnTo>
                <a:lnTo>
                  <a:pt x="1784" y="1926"/>
                </a:lnTo>
                <a:lnTo>
                  <a:pt x="1760" y="1970"/>
                </a:lnTo>
                <a:lnTo>
                  <a:pt x="1743" y="2017"/>
                </a:lnTo>
                <a:lnTo>
                  <a:pt x="1731" y="2066"/>
                </a:lnTo>
                <a:lnTo>
                  <a:pt x="1727" y="2118"/>
                </a:lnTo>
                <a:lnTo>
                  <a:pt x="1729" y="2152"/>
                </a:lnTo>
                <a:lnTo>
                  <a:pt x="1733" y="2185"/>
                </a:lnTo>
                <a:lnTo>
                  <a:pt x="1116" y="2185"/>
                </a:lnTo>
                <a:lnTo>
                  <a:pt x="1121" y="2152"/>
                </a:lnTo>
                <a:lnTo>
                  <a:pt x="1122" y="2118"/>
                </a:lnTo>
                <a:lnTo>
                  <a:pt x="1119" y="2066"/>
                </a:lnTo>
                <a:lnTo>
                  <a:pt x="1108" y="2017"/>
                </a:lnTo>
                <a:lnTo>
                  <a:pt x="1090" y="1970"/>
                </a:lnTo>
                <a:lnTo>
                  <a:pt x="1066" y="1926"/>
                </a:lnTo>
                <a:lnTo>
                  <a:pt x="1035" y="1887"/>
                </a:lnTo>
                <a:lnTo>
                  <a:pt x="1000" y="1852"/>
                </a:lnTo>
                <a:lnTo>
                  <a:pt x="962" y="1822"/>
                </a:lnTo>
                <a:lnTo>
                  <a:pt x="918" y="1798"/>
                </a:lnTo>
                <a:lnTo>
                  <a:pt x="871" y="1780"/>
                </a:lnTo>
                <a:lnTo>
                  <a:pt x="821" y="1769"/>
                </a:lnTo>
                <a:lnTo>
                  <a:pt x="769" y="1765"/>
                </a:lnTo>
                <a:lnTo>
                  <a:pt x="716" y="1769"/>
                </a:lnTo>
                <a:lnTo>
                  <a:pt x="667" y="1780"/>
                </a:lnTo>
                <a:lnTo>
                  <a:pt x="619" y="1798"/>
                </a:lnTo>
                <a:lnTo>
                  <a:pt x="577" y="1822"/>
                </a:lnTo>
                <a:lnTo>
                  <a:pt x="537" y="1852"/>
                </a:lnTo>
                <a:lnTo>
                  <a:pt x="502" y="1887"/>
                </a:lnTo>
                <a:lnTo>
                  <a:pt x="472" y="1926"/>
                </a:lnTo>
                <a:lnTo>
                  <a:pt x="449" y="1970"/>
                </a:lnTo>
                <a:lnTo>
                  <a:pt x="431" y="2017"/>
                </a:lnTo>
                <a:lnTo>
                  <a:pt x="419" y="2066"/>
                </a:lnTo>
                <a:lnTo>
                  <a:pt x="415" y="2118"/>
                </a:lnTo>
                <a:lnTo>
                  <a:pt x="418" y="2152"/>
                </a:lnTo>
                <a:lnTo>
                  <a:pt x="422" y="2185"/>
                </a:lnTo>
                <a:lnTo>
                  <a:pt x="311" y="2185"/>
                </a:lnTo>
                <a:lnTo>
                  <a:pt x="311" y="2035"/>
                </a:lnTo>
                <a:lnTo>
                  <a:pt x="309" y="2007"/>
                </a:lnTo>
                <a:lnTo>
                  <a:pt x="299" y="1982"/>
                </a:lnTo>
                <a:lnTo>
                  <a:pt x="285" y="1960"/>
                </a:lnTo>
                <a:lnTo>
                  <a:pt x="266" y="1942"/>
                </a:lnTo>
                <a:lnTo>
                  <a:pt x="245" y="1927"/>
                </a:lnTo>
                <a:lnTo>
                  <a:pt x="219" y="1918"/>
                </a:lnTo>
                <a:lnTo>
                  <a:pt x="191" y="1915"/>
                </a:lnTo>
                <a:lnTo>
                  <a:pt x="0" y="1915"/>
                </a:lnTo>
                <a:lnTo>
                  <a:pt x="16" y="1343"/>
                </a:lnTo>
                <a:lnTo>
                  <a:pt x="16" y="1340"/>
                </a:lnTo>
                <a:lnTo>
                  <a:pt x="16" y="1330"/>
                </a:lnTo>
                <a:lnTo>
                  <a:pt x="17" y="1317"/>
                </a:lnTo>
                <a:lnTo>
                  <a:pt x="22" y="1301"/>
                </a:lnTo>
                <a:lnTo>
                  <a:pt x="28" y="1285"/>
                </a:lnTo>
                <a:lnTo>
                  <a:pt x="118" y="1094"/>
                </a:lnTo>
                <a:lnTo>
                  <a:pt x="126" y="1076"/>
                </a:lnTo>
                <a:lnTo>
                  <a:pt x="138" y="1063"/>
                </a:lnTo>
                <a:lnTo>
                  <a:pt x="150" y="1054"/>
                </a:lnTo>
                <a:lnTo>
                  <a:pt x="166" y="1052"/>
                </a:lnTo>
                <a:close/>
                <a:moveTo>
                  <a:pt x="751" y="742"/>
                </a:moveTo>
                <a:lnTo>
                  <a:pt x="873" y="742"/>
                </a:lnTo>
                <a:lnTo>
                  <a:pt x="873" y="932"/>
                </a:lnTo>
                <a:lnTo>
                  <a:pt x="751" y="932"/>
                </a:lnTo>
                <a:lnTo>
                  <a:pt x="751" y="742"/>
                </a:lnTo>
                <a:close/>
                <a:moveTo>
                  <a:pt x="813" y="340"/>
                </a:moveTo>
                <a:lnTo>
                  <a:pt x="838" y="343"/>
                </a:lnTo>
                <a:lnTo>
                  <a:pt x="860" y="353"/>
                </a:lnTo>
                <a:lnTo>
                  <a:pt x="879" y="368"/>
                </a:lnTo>
                <a:lnTo>
                  <a:pt x="894" y="387"/>
                </a:lnTo>
                <a:lnTo>
                  <a:pt x="904" y="409"/>
                </a:lnTo>
                <a:lnTo>
                  <a:pt x="907" y="434"/>
                </a:lnTo>
                <a:lnTo>
                  <a:pt x="904" y="460"/>
                </a:lnTo>
                <a:lnTo>
                  <a:pt x="894" y="481"/>
                </a:lnTo>
                <a:lnTo>
                  <a:pt x="879" y="501"/>
                </a:lnTo>
                <a:lnTo>
                  <a:pt x="860" y="515"/>
                </a:lnTo>
                <a:lnTo>
                  <a:pt x="838" y="525"/>
                </a:lnTo>
                <a:lnTo>
                  <a:pt x="813" y="528"/>
                </a:lnTo>
                <a:lnTo>
                  <a:pt x="789" y="525"/>
                </a:lnTo>
                <a:lnTo>
                  <a:pt x="766" y="515"/>
                </a:lnTo>
                <a:lnTo>
                  <a:pt x="746" y="501"/>
                </a:lnTo>
                <a:lnTo>
                  <a:pt x="732" y="481"/>
                </a:lnTo>
                <a:lnTo>
                  <a:pt x="722" y="460"/>
                </a:lnTo>
                <a:lnTo>
                  <a:pt x="720" y="434"/>
                </a:lnTo>
                <a:lnTo>
                  <a:pt x="722" y="409"/>
                </a:lnTo>
                <a:lnTo>
                  <a:pt x="732" y="387"/>
                </a:lnTo>
                <a:lnTo>
                  <a:pt x="746" y="368"/>
                </a:lnTo>
                <a:lnTo>
                  <a:pt x="766" y="353"/>
                </a:lnTo>
                <a:lnTo>
                  <a:pt x="789" y="343"/>
                </a:lnTo>
                <a:lnTo>
                  <a:pt x="813" y="340"/>
                </a:lnTo>
                <a:close/>
                <a:moveTo>
                  <a:pt x="751" y="0"/>
                </a:moveTo>
                <a:lnTo>
                  <a:pt x="873" y="0"/>
                </a:lnTo>
                <a:lnTo>
                  <a:pt x="873" y="126"/>
                </a:lnTo>
                <a:lnTo>
                  <a:pt x="751" y="126"/>
                </a:lnTo>
                <a:lnTo>
                  <a:pt x="751" y="0"/>
                </a:lnTo>
                <a:close/>
              </a:path>
            </a:pathLst>
          </a:cu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7" name="Google Shape;267;p3"/>
          <p:cNvSpPr/>
          <p:nvPr/>
        </p:nvSpPr>
        <p:spPr>
          <a:xfrm>
            <a:off x="6027291" y="1988646"/>
            <a:ext cx="500019" cy="516179"/>
          </a:xfrm>
          <a:custGeom>
            <a:avLst/>
            <a:gdLst/>
            <a:ahLst/>
            <a:cxnLst/>
            <a:rect l="l" t="t" r="r" b="b"/>
            <a:pathLst>
              <a:path w="2096" h="2165" extrusionOk="0">
                <a:moveTo>
                  <a:pt x="1689" y="1306"/>
                </a:moveTo>
                <a:lnTo>
                  <a:pt x="1700" y="1313"/>
                </a:lnTo>
                <a:lnTo>
                  <a:pt x="2073" y="1536"/>
                </a:lnTo>
                <a:lnTo>
                  <a:pt x="2086" y="1546"/>
                </a:lnTo>
                <a:lnTo>
                  <a:pt x="2093" y="1557"/>
                </a:lnTo>
                <a:lnTo>
                  <a:pt x="2096" y="1569"/>
                </a:lnTo>
                <a:lnTo>
                  <a:pt x="2093" y="1581"/>
                </a:lnTo>
                <a:lnTo>
                  <a:pt x="2086" y="1594"/>
                </a:lnTo>
                <a:lnTo>
                  <a:pt x="2073" y="1603"/>
                </a:lnTo>
                <a:lnTo>
                  <a:pt x="2052" y="1615"/>
                </a:lnTo>
                <a:lnTo>
                  <a:pt x="2050" y="1617"/>
                </a:lnTo>
                <a:lnTo>
                  <a:pt x="2049" y="1617"/>
                </a:lnTo>
                <a:lnTo>
                  <a:pt x="2033" y="1626"/>
                </a:lnTo>
                <a:lnTo>
                  <a:pt x="2018" y="1636"/>
                </a:lnTo>
                <a:lnTo>
                  <a:pt x="1785" y="1776"/>
                </a:lnTo>
                <a:lnTo>
                  <a:pt x="1784" y="1756"/>
                </a:lnTo>
                <a:lnTo>
                  <a:pt x="1781" y="1734"/>
                </a:lnTo>
                <a:lnTo>
                  <a:pt x="1777" y="1711"/>
                </a:lnTo>
                <a:lnTo>
                  <a:pt x="1768" y="1689"/>
                </a:lnTo>
                <a:lnTo>
                  <a:pt x="1757" y="1667"/>
                </a:lnTo>
                <a:lnTo>
                  <a:pt x="1743" y="1648"/>
                </a:lnTo>
                <a:lnTo>
                  <a:pt x="1723" y="1631"/>
                </a:lnTo>
                <a:lnTo>
                  <a:pt x="1699" y="1617"/>
                </a:lnTo>
                <a:lnTo>
                  <a:pt x="1671" y="1607"/>
                </a:lnTo>
                <a:lnTo>
                  <a:pt x="1642" y="1604"/>
                </a:lnTo>
                <a:lnTo>
                  <a:pt x="1610" y="1608"/>
                </a:lnTo>
                <a:lnTo>
                  <a:pt x="1579" y="1619"/>
                </a:lnTo>
                <a:lnTo>
                  <a:pt x="1549" y="1638"/>
                </a:lnTo>
                <a:lnTo>
                  <a:pt x="1085" y="1935"/>
                </a:lnTo>
                <a:lnTo>
                  <a:pt x="1075" y="1942"/>
                </a:lnTo>
                <a:lnTo>
                  <a:pt x="1063" y="1954"/>
                </a:lnTo>
                <a:lnTo>
                  <a:pt x="1050" y="1968"/>
                </a:lnTo>
                <a:lnTo>
                  <a:pt x="1035" y="1984"/>
                </a:lnTo>
                <a:lnTo>
                  <a:pt x="1021" y="2002"/>
                </a:lnTo>
                <a:lnTo>
                  <a:pt x="1009" y="2019"/>
                </a:lnTo>
                <a:lnTo>
                  <a:pt x="997" y="2036"/>
                </a:lnTo>
                <a:lnTo>
                  <a:pt x="982" y="2062"/>
                </a:lnTo>
                <a:lnTo>
                  <a:pt x="971" y="2091"/>
                </a:lnTo>
                <a:lnTo>
                  <a:pt x="964" y="2122"/>
                </a:lnTo>
                <a:lnTo>
                  <a:pt x="960" y="2156"/>
                </a:lnTo>
                <a:lnTo>
                  <a:pt x="960" y="2158"/>
                </a:lnTo>
                <a:lnTo>
                  <a:pt x="960" y="2161"/>
                </a:lnTo>
                <a:lnTo>
                  <a:pt x="960" y="2163"/>
                </a:lnTo>
                <a:lnTo>
                  <a:pt x="960" y="2164"/>
                </a:lnTo>
                <a:lnTo>
                  <a:pt x="960" y="2165"/>
                </a:lnTo>
                <a:lnTo>
                  <a:pt x="23" y="1603"/>
                </a:lnTo>
                <a:lnTo>
                  <a:pt x="11" y="1592"/>
                </a:lnTo>
                <a:lnTo>
                  <a:pt x="3" y="1581"/>
                </a:lnTo>
                <a:lnTo>
                  <a:pt x="0" y="1569"/>
                </a:lnTo>
                <a:lnTo>
                  <a:pt x="3" y="1557"/>
                </a:lnTo>
                <a:lnTo>
                  <a:pt x="11" y="1545"/>
                </a:lnTo>
                <a:lnTo>
                  <a:pt x="23" y="1536"/>
                </a:lnTo>
                <a:lnTo>
                  <a:pt x="306" y="1366"/>
                </a:lnTo>
                <a:lnTo>
                  <a:pt x="317" y="1359"/>
                </a:lnTo>
                <a:lnTo>
                  <a:pt x="317" y="1492"/>
                </a:lnTo>
                <a:lnTo>
                  <a:pt x="320" y="1519"/>
                </a:lnTo>
                <a:lnTo>
                  <a:pt x="327" y="1544"/>
                </a:lnTo>
                <a:lnTo>
                  <a:pt x="340" y="1567"/>
                </a:lnTo>
                <a:lnTo>
                  <a:pt x="357" y="1586"/>
                </a:lnTo>
                <a:lnTo>
                  <a:pt x="379" y="1603"/>
                </a:lnTo>
                <a:lnTo>
                  <a:pt x="598" y="1735"/>
                </a:lnTo>
                <a:lnTo>
                  <a:pt x="618" y="1745"/>
                </a:lnTo>
                <a:lnTo>
                  <a:pt x="641" y="1751"/>
                </a:lnTo>
                <a:lnTo>
                  <a:pt x="664" y="1754"/>
                </a:lnTo>
                <a:lnTo>
                  <a:pt x="669" y="1754"/>
                </a:lnTo>
                <a:lnTo>
                  <a:pt x="674" y="1754"/>
                </a:lnTo>
                <a:lnTo>
                  <a:pt x="697" y="1751"/>
                </a:lnTo>
                <a:lnTo>
                  <a:pt x="719" y="1745"/>
                </a:lnTo>
                <a:lnTo>
                  <a:pt x="738" y="1735"/>
                </a:lnTo>
                <a:lnTo>
                  <a:pt x="959" y="1603"/>
                </a:lnTo>
                <a:lnTo>
                  <a:pt x="976" y="1590"/>
                </a:lnTo>
                <a:lnTo>
                  <a:pt x="989" y="1575"/>
                </a:lnTo>
                <a:lnTo>
                  <a:pt x="1116" y="1652"/>
                </a:lnTo>
                <a:lnTo>
                  <a:pt x="1138" y="1661"/>
                </a:lnTo>
                <a:lnTo>
                  <a:pt x="1159" y="1667"/>
                </a:lnTo>
                <a:lnTo>
                  <a:pt x="1177" y="1671"/>
                </a:lnTo>
                <a:lnTo>
                  <a:pt x="1194" y="1672"/>
                </a:lnTo>
                <a:lnTo>
                  <a:pt x="1215" y="1670"/>
                </a:lnTo>
                <a:lnTo>
                  <a:pt x="1241" y="1664"/>
                </a:lnTo>
                <a:lnTo>
                  <a:pt x="1269" y="1652"/>
                </a:lnTo>
                <a:lnTo>
                  <a:pt x="1624" y="1438"/>
                </a:lnTo>
                <a:lnTo>
                  <a:pt x="1647" y="1421"/>
                </a:lnTo>
                <a:lnTo>
                  <a:pt x="1666" y="1400"/>
                </a:lnTo>
                <a:lnTo>
                  <a:pt x="1680" y="1376"/>
                </a:lnTo>
                <a:lnTo>
                  <a:pt x="1687" y="1351"/>
                </a:lnTo>
                <a:lnTo>
                  <a:pt x="1689" y="1323"/>
                </a:lnTo>
                <a:lnTo>
                  <a:pt x="1689" y="1306"/>
                </a:lnTo>
                <a:close/>
                <a:moveTo>
                  <a:pt x="665" y="725"/>
                </a:moveTo>
                <a:lnTo>
                  <a:pt x="673" y="725"/>
                </a:lnTo>
                <a:lnTo>
                  <a:pt x="679" y="727"/>
                </a:lnTo>
                <a:lnTo>
                  <a:pt x="906" y="865"/>
                </a:lnTo>
                <a:lnTo>
                  <a:pt x="908" y="866"/>
                </a:lnTo>
                <a:lnTo>
                  <a:pt x="910" y="867"/>
                </a:lnTo>
                <a:lnTo>
                  <a:pt x="911" y="869"/>
                </a:lnTo>
                <a:lnTo>
                  <a:pt x="912" y="871"/>
                </a:lnTo>
                <a:lnTo>
                  <a:pt x="912" y="872"/>
                </a:lnTo>
                <a:lnTo>
                  <a:pt x="912" y="877"/>
                </a:lnTo>
                <a:lnTo>
                  <a:pt x="912" y="889"/>
                </a:lnTo>
                <a:lnTo>
                  <a:pt x="912" y="910"/>
                </a:lnTo>
                <a:lnTo>
                  <a:pt x="912" y="937"/>
                </a:lnTo>
                <a:lnTo>
                  <a:pt x="912" y="971"/>
                </a:lnTo>
                <a:lnTo>
                  <a:pt x="912" y="1008"/>
                </a:lnTo>
                <a:lnTo>
                  <a:pt x="912" y="1051"/>
                </a:lnTo>
                <a:lnTo>
                  <a:pt x="912" y="1095"/>
                </a:lnTo>
                <a:lnTo>
                  <a:pt x="912" y="1141"/>
                </a:lnTo>
                <a:lnTo>
                  <a:pt x="912" y="1189"/>
                </a:lnTo>
                <a:lnTo>
                  <a:pt x="912" y="1236"/>
                </a:lnTo>
                <a:lnTo>
                  <a:pt x="912" y="1283"/>
                </a:lnTo>
                <a:lnTo>
                  <a:pt x="912" y="1328"/>
                </a:lnTo>
                <a:lnTo>
                  <a:pt x="912" y="1369"/>
                </a:lnTo>
                <a:lnTo>
                  <a:pt x="912" y="1406"/>
                </a:lnTo>
                <a:lnTo>
                  <a:pt x="912" y="1440"/>
                </a:lnTo>
                <a:lnTo>
                  <a:pt x="912" y="1468"/>
                </a:lnTo>
                <a:lnTo>
                  <a:pt x="912" y="1488"/>
                </a:lnTo>
                <a:lnTo>
                  <a:pt x="912" y="1502"/>
                </a:lnTo>
                <a:lnTo>
                  <a:pt x="912" y="1505"/>
                </a:lnTo>
                <a:lnTo>
                  <a:pt x="911" y="1509"/>
                </a:lnTo>
                <a:lnTo>
                  <a:pt x="910" y="1511"/>
                </a:lnTo>
                <a:lnTo>
                  <a:pt x="906" y="1514"/>
                </a:lnTo>
                <a:lnTo>
                  <a:pt x="679" y="1652"/>
                </a:lnTo>
                <a:lnTo>
                  <a:pt x="673" y="1653"/>
                </a:lnTo>
                <a:lnTo>
                  <a:pt x="665" y="1653"/>
                </a:lnTo>
                <a:lnTo>
                  <a:pt x="659" y="1652"/>
                </a:lnTo>
                <a:lnTo>
                  <a:pt x="431" y="1514"/>
                </a:lnTo>
                <a:lnTo>
                  <a:pt x="427" y="1511"/>
                </a:lnTo>
                <a:lnTo>
                  <a:pt x="426" y="1509"/>
                </a:lnTo>
                <a:lnTo>
                  <a:pt x="426" y="1505"/>
                </a:lnTo>
                <a:lnTo>
                  <a:pt x="426" y="873"/>
                </a:lnTo>
                <a:lnTo>
                  <a:pt x="426" y="872"/>
                </a:lnTo>
                <a:lnTo>
                  <a:pt x="426" y="871"/>
                </a:lnTo>
                <a:lnTo>
                  <a:pt x="427" y="868"/>
                </a:lnTo>
                <a:lnTo>
                  <a:pt x="428" y="866"/>
                </a:lnTo>
                <a:lnTo>
                  <a:pt x="431" y="865"/>
                </a:lnTo>
                <a:lnTo>
                  <a:pt x="658" y="727"/>
                </a:lnTo>
                <a:lnTo>
                  <a:pt x="665" y="725"/>
                </a:lnTo>
                <a:close/>
                <a:moveTo>
                  <a:pt x="1200" y="0"/>
                </a:moveTo>
                <a:lnTo>
                  <a:pt x="1209" y="2"/>
                </a:lnTo>
                <a:lnTo>
                  <a:pt x="1572" y="221"/>
                </a:lnTo>
                <a:lnTo>
                  <a:pt x="1577" y="226"/>
                </a:lnTo>
                <a:lnTo>
                  <a:pt x="1579" y="233"/>
                </a:lnTo>
                <a:lnTo>
                  <a:pt x="1581" y="241"/>
                </a:lnTo>
                <a:lnTo>
                  <a:pt x="1581" y="243"/>
                </a:lnTo>
                <a:lnTo>
                  <a:pt x="1581" y="1337"/>
                </a:lnTo>
                <a:lnTo>
                  <a:pt x="1581" y="1341"/>
                </a:lnTo>
                <a:lnTo>
                  <a:pt x="1579" y="1343"/>
                </a:lnTo>
                <a:lnTo>
                  <a:pt x="1577" y="1347"/>
                </a:lnTo>
                <a:lnTo>
                  <a:pt x="1572" y="1351"/>
                </a:lnTo>
                <a:lnTo>
                  <a:pt x="1209" y="1568"/>
                </a:lnTo>
                <a:lnTo>
                  <a:pt x="1200" y="1572"/>
                </a:lnTo>
                <a:lnTo>
                  <a:pt x="1188" y="1572"/>
                </a:lnTo>
                <a:lnTo>
                  <a:pt x="1178" y="1568"/>
                </a:lnTo>
                <a:lnTo>
                  <a:pt x="1020" y="1486"/>
                </a:lnTo>
                <a:lnTo>
                  <a:pt x="1020" y="1481"/>
                </a:lnTo>
                <a:lnTo>
                  <a:pt x="1020" y="1469"/>
                </a:lnTo>
                <a:lnTo>
                  <a:pt x="1020" y="1448"/>
                </a:lnTo>
                <a:lnTo>
                  <a:pt x="1020" y="1422"/>
                </a:lnTo>
                <a:lnTo>
                  <a:pt x="1020" y="1390"/>
                </a:lnTo>
                <a:lnTo>
                  <a:pt x="1020" y="1353"/>
                </a:lnTo>
                <a:lnTo>
                  <a:pt x="1020" y="1313"/>
                </a:lnTo>
                <a:lnTo>
                  <a:pt x="1020" y="1271"/>
                </a:lnTo>
                <a:lnTo>
                  <a:pt x="1020" y="1225"/>
                </a:lnTo>
                <a:lnTo>
                  <a:pt x="1020" y="1180"/>
                </a:lnTo>
                <a:lnTo>
                  <a:pt x="1020" y="1134"/>
                </a:lnTo>
                <a:lnTo>
                  <a:pt x="1020" y="1088"/>
                </a:lnTo>
                <a:lnTo>
                  <a:pt x="1020" y="1045"/>
                </a:lnTo>
                <a:lnTo>
                  <a:pt x="1020" y="1005"/>
                </a:lnTo>
                <a:lnTo>
                  <a:pt x="1020" y="967"/>
                </a:lnTo>
                <a:lnTo>
                  <a:pt x="1020" y="935"/>
                </a:lnTo>
                <a:lnTo>
                  <a:pt x="1020" y="908"/>
                </a:lnTo>
                <a:lnTo>
                  <a:pt x="1020" y="887"/>
                </a:lnTo>
                <a:lnTo>
                  <a:pt x="1018" y="874"/>
                </a:lnTo>
                <a:lnTo>
                  <a:pt x="1018" y="868"/>
                </a:lnTo>
                <a:lnTo>
                  <a:pt x="1016" y="854"/>
                </a:lnTo>
                <a:lnTo>
                  <a:pt x="1011" y="839"/>
                </a:lnTo>
                <a:lnTo>
                  <a:pt x="1006" y="828"/>
                </a:lnTo>
                <a:lnTo>
                  <a:pt x="999" y="816"/>
                </a:lnTo>
                <a:lnTo>
                  <a:pt x="989" y="802"/>
                </a:lnTo>
                <a:lnTo>
                  <a:pt x="976" y="788"/>
                </a:lnTo>
                <a:lnTo>
                  <a:pt x="958" y="775"/>
                </a:lnTo>
                <a:lnTo>
                  <a:pt x="806" y="684"/>
                </a:lnTo>
                <a:lnTo>
                  <a:pt x="806" y="237"/>
                </a:lnTo>
                <a:lnTo>
                  <a:pt x="806" y="236"/>
                </a:lnTo>
                <a:lnTo>
                  <a:pt x="807" y="233"/>
                </a:lnTo>
                <a:lnTo>
                  <a:pt x="807" y="231"/>
                </a:lnTo>
                <a:lnTo>
                  <a:pt x="808" y="227"/>
                </a:lnTo>
                <a:lnTo>
                  <a:pt x="810" y="224"/>
                </a:lnTo>
                <a:lnTo>
                  <a:pt x="814" y="221"/>
                </a:lnTo>
                <a:lnTo>
                  <a:pt x="1178" y="2"/>
                </a:lnTo>
                <a:lnTo>
                  <a:pt x="1188" y="0"/>
                </a:lnTo>
                <a:lnTo>
                  <a:pt x="1200" y="0"/>
                </a:lnTo>
                <a:close/>
              </a:path>
            </a:pathLst>
          </a:custGeom>
          <a:solidFill>
            <a:srgbClr val="7F7F7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p3"/>
          <p:cNvSpPr/>
          <p:nvPr/>
        </p:nvSpPr>
        <p:spPr>
          <a:xfrm>
            <a:off x="6187202" y="2044675"/>
            <a:ext cx="482118" cy="538829"/>
          </a:xfrm>
          <a:custGeom>
            <a:avLst/>
            <a:gdLst/>
            <a:ahLst/>
            <a:cxnLst/>
            <a:rect l="l" t="t" r="r" b="b"/>
            <a:pathLst>
              <a:path w="2023" h="2260" extrusionOk="0">
                <a:moveTo>
                  <a:pt x="973" y="1454"/>
                </a:moveTo>
                <a:lnTo>
                  <a:pt x="983" y="1455"/>
                </a:lnTo>
                <a:lnTo>
                  <a:pt x="993" y="1458"/>
                </a:lnTo>
                <a:lnTo>
                  <a:pt x="1006" y="1467"/>
                </a:lnTo>
                <a:lnTo>
                  <a:pt x="1016" y="1480"/>
                </a:lnTo>
                <a:lnTo>
                  <a:pt x="1023" y="1497"/>
                </a:lnTo>
                <a:lnTo>
                  <a:pt x="1026" y="1519"/>
                </a:lnTo>
                <a:lnTo>
                  <a:pt x="1028" y="1547"/>
                </a:lnTo>
                <a:lnTo>
                  <a:pt x="1025" y="1579"/>
                </a:lnTo>
                <a:lnTo>
                  <a:pt x="1023" y="1591"/>
                </a:lnTo>
                <a:lnTo>
                  <a:pt x="1016" y="1600"/>
                </a:lnTo>
                <a:lnTo>
                  <a:pt x="1005" y="1606"/>
                </a:lnTo>
                <a:lnTo>
                  <a:pt x="994" y="1608"/>
                </a:lnTo>
                <a:lnTo>
                  <a:pt x="979" y="1605"/>
                </a:lnTo>
                <a:lnTo>
                  <a:pt x="970" y="1597"/>
                </a:lnTo>
                <a:lnTo>
                  <a:pt x="964" y="1587"/>
                </a:lnTo>
                <a:lnTo>
                  <a:pt x="962" y="1573"/>
                </a:lnTo>
                <a:lnTo>
                  <a:pt x="964" y="1555"/>
                </a:lnTo>
                <a:lnTo>
                  <a:pt x="964" y="1541"/>
                </a:lnTo>
                <a:lnTo>
                  <a:pt x="964" y="1538"/>
                </a:lnTo>
                <a:lnTo>
                  <a:pt x="961" y="1536"/>
                </a:lnTo>
                <a:lnTo>
                  <a:pt x="960" y="1535"/>
                </a:lnTo>
                <a:lnTo>
                  <a:pt x="956" y="1533"/>
                </a:lnTo>
                <a:lnTo>
                  <a:pt x="955" y="1533"/>
                </a:lnTo>
                <a:lnTo>
                  <a:pt x="953" y="1533"/>
                </a:lnTo>
                <a:lnTo>
                  <a:pt x="952" y="1535"/>
                </a:lnTo>
                <a:lnTo>
                  <a:pt x="555" y="1787"/>
                </a:lnTo>
                <a:lnTo>
                  <a:pt x="903" y="1787"/>
                </a:lnTo>
                <a:lnTo>
                  <a:pt x="937" y="1790"/>
                </a:lnTo>
                <a:lnTo>
                  <a:pt x="972" y="1796"/>
                </a:lnTo>
                <a:lnTo>
                  <a:pt x="1005" y="1805"/>
                </a:lnTo>
                <a:lnTo>
                  <a:pt x="1034" y="1819"/>
                </a:lnTo>
                <a:lnTo>
                  <a:pt x="1059" y="1836"/>
                </a:lnTo>
                <a:lnTo>
                  <a:pt x="1351" y="1836"/>
                </a:lnTo>
                <a:lnTo>
                  <a:pt x="1376" y="1819"/>
                </a:lnTo>
                <a:lnTo>
                  <a:pt x="1406" y="1805"/>
                </a:lnTo>
                <a:lnTo>
                  <a:pt x="1439" y="1796"/>
                </a:lnTo>
                <a:lnTo>
                  <a:pt x="1473" y="1790"/>
                </a:lnTo>
                <a:lnTo>
                  <a:pt x="1508" y="1787"/>
                </a:lnTo>
                <a:lnTo>
                  <a:pt x="1855" y="1787"/>
                </a:lnTo>
                <a:lnTo>
                  <a:pt x="1458" y="1535"/>
                </a:lnTo>
                <a:lnTo>
                  <a:pt x="1456" y="1533"/>
                </a:lnTo>
                <a:lnTo>
                  <a:pt x="1455" y="1533"/>
                </a:lnTo>
                <a:lnTo>
                  <a:pt x="1450" y="1535"/>
                </a:lnTo>
                <a:lnTo>
                  <a:pt x="1447" y="1537"/>
                </a:lnTo>
                <a:lnTo>
                  <a:pt x="1446" y="1538"/>
                </a:lnTo>
                <a:lnTo>
                  <a:pt x="1446" y="1541"/>
                </a:lnTo>
                <a:lnTo>
                  <a:pt x="1446" y="1555"/>
                </a:lnTo>
                <a:lnTo>
                  <a:pt x="1447" y="1573"/>
                </a:lnTo>
                <a:lnTo>
                  <a:pt x="1446" y="1587"/>
                </a:lnTo>
                <a:lnTo>
                  <a:pt x="1440" y="1597"/>
                </a:lnTo>
                <a:lnTo>
                  <a:pt x="1430" y="1605"/>
                </a:lnTo>
                <a:lnTo>
                  <a:pt x="1417" y="1608"/>
                </a:lnTo>
                <a:lnTo>
                  <a:pt x="1405" y="1606"/>
                </a:lnTo>
                <a:lnTo>
                  <a:pt x="1394" y="1600"/>
                </a:lnTo>
                <a:lnTo>
                  <a:pt x="1387" y="1591"/>
                </a:lnTo>
                <a:lnTo>
                  <a:pt x="1384" y="1579"/>
                </a:lnTo>
                <a:lnTo>
                  <a:pt x="1382" y="1547"/>
                </a:lnTo>
                <a:lnTo>
                  <a:pt x="1383" y="1520"/>
                </a:lnTo>
                <a:lnTo>
                  <a:pt x="1387" y="1497"/>
                </a:lnTo>
                <a:lnTo>
                  <a:pt x="1394" y="1480"/>
                </a:lnTo>
                <a:lnTo>
                  <a:pt x="1404" y="1467"/>
                </a:lnTo>
                <a:lnTo>
                  <a:pt x="1417" y="1458"/>
                </a:lnTo>
                <a:lnTo>
                  <a:pt x="1427" y="1455"/>
                </a:lnTo>
                <a:lnTo>
                  <a:pt x="1436" y="1454"/>
                </a:lnTo>
                <a:lnTo>
                  <a:pt x="1451" y="1456"/>
                </a:lnTo>
                <a:lnTo>
                  <a:pt x="1464" y="1462"/>
                </a:lnTo>
                <a:lnTo>
                  <a:pt x="1479" y="1472"/>
                </a:lnTo>
                <a:lnTo>
                  <a:pt x="1941" y="1765"/>
                </a:lnTo>
                <a:lnTo>
                  <a:pt x="1944" y="1769"/>
                </a:lnTo>
                <a:lnTo>
                  <a:pt x="1951" y="1776"/>
                </a:lnTo>
                <a:lnTo>
                  <a:pt x="1961" y="1787"/>
                </a:lnTo>
                <a:lnTo>
                  <a:pt x="1972" y="1802"/>
                </a:lnTo>
                <a:lnTo>
                  <a:pt x="1984" y="1817"/>
                </a:lnTo>
                <a:lnTo>
                  <a:pt x="1995" y="1836"/>
                </a:lnTo>
                <a:lnTo>
                  <a:pt x="2006" y="1854"/>
                </a:lnTo>
                <a:lnTo>
                  <a:pt x="2014" y="1873"/>
                </a:lnTo>
                <a:lnTo>
                  <a:pt x="2019" y="1891"/>
                </a:lnTo>
                <a:lnTo>
                  <a:pt x="2022" y="1905"/>
                </a:lnTo>
                <a:lnTo>
                  <a:pt x="2023" y="1918"/>
                </a:lnTo>
                <a:lnTo>
                  <a:pt x="2023" y="1921"/>
                </a:lnTo>
                <a:lnTo>
                  <a:pt x="2023" y="1927"/>
                </a:lnTo>
                <a:lnTo>
                  <a:pt x="2022" y="1941"/>
                </a:lnTo>
                <a:lnTo>
                  <a:pt x="2019" y="1960"/>
                </a:lnTo>
                <a:lnTo>
                  <a:pt x="2016" y="1986"/>
                </a:lnTo>
                <a:lnTo>
                  <a:pt x="2009" y="2013"/>
                </a:lnTo>
                <a:lnTo>
                  <a:pt x="2002" y="2045"/>
                </a:lnTo>
                <a:lnTo>
                  <a:pt x="1991" y="2079"/>
                </a:lnTo>
                <a:lnTo>
                  <a:pt x="1974" y="2117"/>
                </a:lnTo>
                <a:lnTo>
                  <a:pt x="1955" y="2150"/>
                </a:lnTo>
                <a:lnTo>
                  <a:pt x="1935" y="2178"/>
                </a:lnTo>
                <a:lnTo>
                  <a:pt x="1913" y="2200"/>
                </a:lnTo>
                <a:lnTo>
                  <a:pt x="1890" y="2218"/>
                </a:lnTo>
                <a:lnTo>
                  <a:pt x="1867" y="2232"/>
                </a:lnTo>
                <a:lnTo>
                  <a:pt x="1844" y="2243"/>
                </a:lnTo>
                <a:lnTo>
                  <a:pt x="1821" y="2250"/>
                </a:lnTo>
                <a:lnTo>
                  <a:pt x="1799" y="2255"/>
                </a:lnTo>
                <a:lnTo>
                  <a:pt x="1779" y="2259"/>
                </a:lnTo>
                <a:lnTo>
                  <a:pt x="1760" y="2260"/>
                </a:lnTo>
                <a:lnTo>
                  <a:pt x="1569" y="2260"/>
                </a:lnTo>
                <a:lnTo>
                  <a:pt x="1529" y="2254"/>
                </a:lnTo>
                <a:lnTo>
                  <a:pt x="1492" y="2244"/>
                </a:lnTo>
                <a:lnTo>
                  <a:pt x="1457" y="2229"/>
                </a:lnTo>
                <a:lnTo>
                  <a:pt x="1425" y="2207"/>
                </a:lnTo>
                <a:lnTo>
                  <a:pt x="1396" y="2181"/>
                </a:lnTo>
                <a:lnTo>
                  <a:pt x="1371" y="2151"/>
                </a:lnTo>
                <a:lnTo>
                  <a:pt x="1349" y="2117"/>
                </a:lnTo>
                <a:lnTo>
                  <a:pt x="1335" y="2085"/>
                </a:lnTo>
                <a:lnTo>
                  <a:pt x="1324" y="2050"/>
                </a:lnTo>
                <a:lnTo>
                  <a:pt x="1317" y="2013"/>
                </a:lnTo>
                <a:lnTo>
                  <a:pt x="1312" y="1977"/>
                </a:lnTo>
                <a:lnTo>
                  <a:pt x="1311" y="1942"/>
                </a:lnTo>
                <a:lnTo>
                  <a:pt x="1313" y="1911"/>
                </a:lnTo>
                <a:lnTo>
                  <a:pt x="1097" y="1911"/>
                </a:lnTo>
                <a:lnTo>
                  <a:pt x="1099" y="1942"/>
                </a:lnTo>
                <a:lnTo>
                  <a:pt x="1098" y="1977"/>
                </a:lnTo>
                <a:lnTo>
                  <a:pt x="1094" y="2013"/>
                </a:lnTo>
                <a:lnTo>
                  <a:pt x="1086" y="2050"/>
                </a:lnTo>
                <a:lnTo>
                  <a:pt x="1075" y="2085"/>
                </a:lnTo>
                <a:lnTo>
                  <a:pt x="1060" y="2117"/>
                </a:lnTo>
                <a:lnTo>
                  <a:pt x="1039" y="2151"/>
                </a:lnTo>
                <a:lnTo>
                  <a:pt x="1013" y="2181"/>
                </a:lnTo>
                <a:lnTo>
                  <a:pt x="984" y="2207"/>
                </a:lnTo>
                <a:lnTo>
                  <a:pt x="953" y="2229"/>
                </a:lnTo>
                <a:lnTo>
                  <a:pt x="918" y="2244"/>
                </a:lnTo>
                <a:lnTo>
                  <a:pt x="880" y="2254"/>
                </a:lnTo>
                <a:lnTo>
                  <a:pt x="840" y="2260"/>
                </a:lnTo>
                <a:lnTo>
                  <a:pt x="649" y="2260"/>
                </a:lnTo>
                <a:lnTo>
                  <a:pt x="631" y="2259"/>
                </a:lnTo>
                <a:lnTo>
                  <a:pt x="611" y="2255"/>
                </a:lnTo>
                <a:lnTo>
                  <a:pt x="589" y="2250"/>
                </a:lnTo>
                <a:lnTo>
                  <a:pt x="567" y="2243"/>
                </a:lnTo>
                <a:lnTo>
                  <a:pt x="544" y="2232"/>
                </a:lnTo>
                <a:lnTo>
                  <a:pt x="521" y="2218"/>
                </a:lnTo>
                <a:lnTo>
                  <a:pt x="498" y="2200"/>
                </a:lnTo>
                <a:lnTo>
                  <a:pt x="476" y="2178"/>
                </a:lnTo>
                <a:lnTo>
                  <a:pt x="455" y="2150"/>
                </a:lnTo>
                <a:lnTo>
                  <a:pt x="436" y="2117"/>
                </a:lnTo>
                <a:lnTo>
                  <a:pt x="420" y="2079"/>
                </a:lnTo>
                <a:lnTo>
                  <a:pt x="407" y="2044"/>
                </a:lnTo>
                <a:lnTo>
                  <a:pt x="399" y="2011"/>
                </a:lnTo>
                <a:lnTo>
                  <a:pt x="394" y="1981"/>
                </a:lnTo>
                <a:lnTo>
                  <a:pt x="391" y="1955"/>
                </a:lnTo>
                <a:lnTo>
                  <a:pt x="388" y="1936"/>
                </a:lnTo>
                <a:lnTo>
                  <a:pt x="388" y="1927"/>
                </a:lnTo>
                <a:lnTo>
                  <a:pt x="388" y="1925"/>
                </a:lnTo>
                <a:lnTo>
                  <a:pt x="388" y="1923"/>
                </a:lnTo>
                <a:lnTo>
                  <a:pt x="388" y="1921"/>
                </a:lnTo>
                <a:lnTo>
                  <a:pt x="388" y="1918"/>
                </a:lnTo>
                <a:lnTo>
                  <a:pt x="388" y="1917"/>
                </a:lnTo>
                <a:lnTo>
                  <a:pt x="388" y="1914"/>
                </a:lnTo>
                <a:lnTo>
                  <a:pt x="388" y="1908"/>
                </a:lnTo>
                <a:lnTo>
                  <a:pt x="389" y="1901"/>
                </a:lnTo>
                <a:lnTo>
                  <a:pt x="391" y="1894"/>
                </a:lnTo>
                <a:lnTo>
                  <a:pt x="397" y="1867"/>
                </a:lnTo>
                <a:lnTo>
                  <a:pt x="406" y="1844"/>
                </a:lnTo>
                <a:lnTo>
                  <a:pt x="418" y="1824"/>
                </a:lnTo>
                <a:lnTo>
                  <a:pt x="430" y="1807"/>
                </a:lnTo>
                <a:lnTo>
                  <a:pt x="441" y="1792"/>
                </a:lnTo>
                <a:lnTo>
                  <a:pt x="452" y="1781"/>
                </a:lnTo>
                <a:lnTo>
                  <a:pt x="459" y="1774"/>
                </a:lnTo>
                <a:lnTo>
                  <a:pt x="463" y="1770"/>
                </a:lnTo>
                <a:lnTo>
                  <a:pt x="932" y="1470"/>
                </a:lnTo>
                <a:lnTo>
                  <a:pt x="953" y="1458"/>
                </a:lnTo>
                <a:lnTo>
                  <a:pt x="973" y="1454"/>
                </a:lnTo>
                <a:close/>
                <a:moveTo>
                  <a:pt x="243" y="635"/>
                </a:moveTo>
                <a:lnTo>
                  <a:pt x="243" y="1267"/>
                </a:lnTo>
                <a:lnTo>
                  <a:pt x="242" y="1271"/>
                </a:lnTo>
                <a:lnTo>
                  <a:pt x="241" y="1273"/>
                </a:lnTo>
                <a:lnTo>
                  <a:pt x="237" y="1276"/>
                </a:lnTo>
                <a:lnTo>
                  <a:pt x="10" y="1414"/>
                </a:lnTo>
                <a:lnTo>
                  <a:pt x="7" y="1414"/>
                </a:lnTo>
                <a:lnTo>
                  <a:pt x="4" y="1415"/>
                </a:lnTo>
                <a:lnTo>
                  <a:pt x="0" y="1415"/>
                </a:lnTo>
                <a:lnTo>
                  <a:pt x="0" y="780"/>
                </a:lnTo>
                <a:lnTo>
                  <a:pt x="4" y="780"/>
                </a:lnTo>
                <a:lnTo>
                  <a:pt x="7" y="780"/>
                </a:lnTo>
                <a:lnTo>
                  <a:pt x="10" y="779"/>
                </a:lnTo>
                <a:lnTo>
                  <a:pt x="237" y="642"/>
                </a:lnTo>
                <a:lnTo>
                  <a:pt x="241" y="640"/>
                </a:lnTo>
                <a:lnTo>
                  <a:pt x="242" y="637"/>
                </a:lnTo>
                <a:lnTo>
                  <a:pt x="243" y="635"/>
                </a:lnTo>
                <a:close/>
                <a:moveTo>
                  <a:pt x="243" y="633"/>
                </a:moveTo>
                <a:lnTo>
                  <a:pt x="243" y="633"/>
                </a:lnTo>
                <a:lnTo>
                  <a:pt x="243" y="634"/>
                </a:lnTo>
                <a:lnTo>
                  <a:pt x="243" y="633"/>
                </a:lnTo>
                <a:close/>
                <a:moveTo>
                  <a:pt x="910" y="0"/>
                </a:moveTo>
                <a:lnTo>
                  <a:pt x="910" y="3"/>
                </a:lnTo>
                <a:lnTo>
                  <a:pt x="912" y="5"/>
                </a:lnTo>
                <a:lnTo>
                  <a:pt x="912" y="1099"/>
                </a:lnTo>
                <a:lnTo>
                  <a:pt x="912" y="1103"/>
                </a:lnTo>
                <a:lnTo>
                  <a:pt x="910" y="1105"/>
                </a:lnTo>
                <a:lnTo>
                  <a:pt x="908" y="1109"/>
                </a:lnTo>
                <a:lnTo>
                  <a:pt x="903" y="1113"/>
                </a:lnTo>
                <a:lnTo>
                  <a:pt x="540" y="1330"/>
                </a:lnTo>
                <a:lnTo>
                  <a:pt x="537" y="1331"/>
                </a:lnTo>
                <a:lnTo>
                  <a:pt x="532" y="1333"/>
                </a:lnTo>
                <a:lnTo>
                  <a:pt x="527" y="1334"/>
                </a:lnTo>
                <a:lnTo>
                  <a:pt x="522" y="1334"/>
                </a:lnTo>
                <a:lnTo>
                  <a:pt x="522" y="230"/>
                </a:lnTo>
                <a:lnTo>
                  <a:pt x="527" y="230"/>
                </a:lnTo>
                <a:lnTo>
                  <a:pt x="532" y="229"/>
                </a:lnTo>
                <a:lnTo>
                  <a:pt x="537" y="228"/>
                </a:lnTo>
                <a:lnTo>
                  <a:pt x="540" y="226"/>
                </a:lnTo>
                <a:lnTo>
                  <a:pt x="903" y="7"/>
                </a:lnTo>
                <a:lnTo>
                  <a:pt x="907" y="5"/>
                </a:lnTo>
                <a:lnTo>
                  <a:pt x="909" y="3"/>
                </a:lnTo>
                <a:lnTo>
                  <a:pt x="910" y="0"/>
                </a:lnTo>
                <a:close/>
              </a:path>
            </a:pathLst>
          </a:custGeom>
          <a:solidFill>
            <a:srgbClr val="E3680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9" name="Google Shape;269;p3"/>
          <p:cNvSpPr/>
          <p:nvPr/>
        </p:nvSpPr>
        <p:spPr>
          <a:xfrm>
            <a:off x="6301765" y="2494097"/>
            <a:ext cx="125303" cy="66758"/>
          </a:xfrm>
          <a:custGeom>
            <a:avLst/>
            <a:gdLst/>
            <a:ahLst/>
            <a:cxnLst/>
            <a:rect l="l" t="t" r="r" b="b"/>
            <a:pathLst>
              <a:path w="521" h="281" extrusionOk="0">
                <a:moveTo>
                  <a:pt x="64" y="0"/>
                </a:moveTo>
                <a:lnTo>
                  <a:pt x="419" y="0"/>
                </a:lnTo>
                <a:lnTo>
                  <a:pt x="443" y="2"/>
                </a:lnTo>
                <a:lnTo>
                  <a:pt x="465" y="6"/>
                </a:lnTo>
                <a:lnTo>
                  <a:pt x="483" y="11"/>
                </a:lnTo>
                <a:lnTo>
                  <a:pt x="499" y="17"/>
                </a:lnTo>
                <a:lnTo>
                  <a:pt x="510" y="23"/>
                </a:lnTo>
                <a:lnTo>
                  <a:pt x="516" y="28"/>
                </a:lnTo>
                <a:lnTo>
                  <a:pt x="520" y="42"/>
                </a:lnTo>
                <a:lnTo>
                  <a:pt x="521" y="63"/>
                </a:lnTo>
                <a:lnTo>
                  <a:pt x="520" y="86"/>
                </a:lnTo>
                <a:lnTo>
                  <a:pt x="516" y="112"/>
                </a:lnTo>
                <a:lnTo>
                  <a:pt x="511" y="139"/>
                </a:lnTo>
                <a:lnTo>
                  <a:pt x="503" y="164"/>
                </a:lnTo>
                <a:lnTo>
                  <a:pt x="492" y="188"/>
                </a:lnTo>
                <a:lnTo>
                  <a:pt x="476" y="215"/>
                </a:lnTo>
                <a:lnTo>
                  <a:pt x="457" y="237"/>
                </a:lnTo>
                <a:lnTo>
                  <a:pt x="434" y="254"/>
                </a:lnTo>
                <a:lnTo>
                  <a:pt x="409" y="267"/>
                </a:lnTo>
                <a:lnTo>
                  <a:pt x="383" y="277"/>
                </a:lnTo>
                <a:lnTo>
                  <a:pt x="353" y="281"/>
                </a:lnTo>
                <a:lnTo>
                  <a:pt x="166" y="281"/>
                </a:lnTo>
                <a:lnTo>
                  <a:pt x="135" y="277"/>
                </a:lnTo>
                <a:lnTo>
                  <a:pt x="107" y="266"/>
                </a:lnTo>
                <a:lnTo>
                  <a:pt x="82" y="249"/>
                </a:lnTo>
                <a:lnTo>
                  <a:pt x="60" y="226"/>
                </a:lnTo>
                <a:lnTo>
                  <a:pt x="41" y="197"/>
                </a:lnTo>
                <a:lnTo>
                  <a:pt x="25" y="162"/>
                </a:lnTo>
                <a:lnTo>
                  <a:pt x="17" y="135"/>
                </a:lnTo>
                <a:lnTo>
                  <a:pt x="9" y="110"/>
                </a:lnTo>
                <a:lnTo>
                  <a:pt x="6" y="86"/>
                </a:lnTo>
                <a:lnTo>
                  <a:pt x="2" y="66"/>
                </a:lnTo>
                <a:lnTo>
                  <a:pt x="1" y="51"/>
                </a:lnTo>
                <a:lnTo>
                  <a:pt x="0" y="40"/>
                </a:lnTo>
                <a:lnTo>
                  <a:pt x="0" y="36"/>
                </a:lnTo>
                <a:lnTo>
                  <a:pt x="2" y="25"/>
                </a:lnTo>
                <a:lnTo>
                  <a:pt x="10" y="17"/>
                </a:lnTo>
                <a:lnTo>
                  <a:pt x="21" y="11"/>
                </a:lnTo>
                <a:lnTo>
                  <a:pt x="35" y="6"/>
                </a:lnTo>
                <a:lnTo>
                  <a:pt x="47" y="3"/>
                </a:lnTo>
                <a:lnTo>
                  <a:pt x="56" y="1"/>
                </a:lnTo>
                <a:lnTo>
                  <a:pt x="64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0" name="Google Shape;270;p3"/>
          <p:cNvSpPr/>
          <p:nvPr/>
        </p:nvSpPr>
        <p:spPr>
          <a:xfrm>
            <a:off x="6522537" y="2494097"/>
            <a:ext cx="124110" cy="66758"/>
          </a:xfrm>
          <a:custGeom>
            <a:avLst/>
            <a:gdLst/>
            <a:ahLst/>
            <a:cxnLst/>
            <a:rect l="l" t="t" r="r" b="b"/>
            <a:pathLst>
              <a:path w="521" h="281" extrusionOk="0">
                <a:moveTo>
                  <a:pt x="102" y="0"/>
                </a:moveTo>
                <a:lnTo>
                  <a:pt x="457" y="0"/>
                </a:lnTo>
                <a:lnTo>
                  <a:pt x="463" y="1"/>
                </a:lnTo>
                <a:lnTo>
                  <a:pt x="473" y="3"/>
                </a:lnTo>
                <a:lnTo>
                  <a:pt x="485" y="6"/>
                </a:lnTo>
                <a:lnTo>
                  <a:pt x="498" y="11"/>
                </a:lnTo>
                <a:lnTo>
                  <a:pt x="509" y="17"/>
                </a:lnTo>
                <a:lnTo>
                  <a:pt x="518" y="25"/>
                </a:lnTo>
                <a:lnTo>
                  <a:pt x="521" y="36"/>
                </a:lnTo>
                <a:lnTo>
                  <a:pt x="520" y="40"/>
                </a:lnTo>
                <a:lnTo>
                  <a:pt x="520" y="51"/>
                </a:lnTo>
                <a:lnTo>
                  <a:pt x="518" y="66"/>
                </a:lnTo>
                <a:lnTo>
                  <a:pt x="515" y="87"/>
                </a:lnTo>
                <a:lnTo>
                  <a:pt x="510" y="110"/>
                </a:lnTo>
                <a:lnTo>
                  <a:pt x="504" y="135"/>
                </a:lnTo>
                <a:lnTo>
                  <a:pt x="495" y="162"/>
                </a:lnTo>
                <a:lnTo>
                  <a:pt x="479" y="197"/>
                </a:lnTo>
                <a:lnTo>
                  <a:pt x="460" y="226"/>
                </a:lnTo>
                <a:lnTo>
                  <a:pt x="438" y="249"/>
                </a:lnTo>
                <a:lnTo>
                  <a:pt x="412" y="266"/>
                </a:lnTo>
                <a:lnTo>
                  <a:pt x="385" y="277"/>
                </a:lnTo>
                <a:lnTo>
                  <a:pt x="353" y="281"/>
                </a:lnTo>
                <a:lnTo>
                  <a:pt x="167" y="281"/>
                </a:lnTo>
                <a:lnTo>
                  <a:pt x="138" y="277"/>
                </a:lnTo>
                <a:lnTo>
                  <a:pt x="110" y="267"/>
                </a:lnTo>
                <a:lnTo>
                  <a:pt x="86" y="254"/>
                </a:lnTo>
                <a:lnTo>
                  <a:pt x="64" y="237"/>
                </a:lnTo>
                <a:lnTo>
                  <a:pt x="45" y="215"/>
                </a:lnTo>
                <a:lnTo>
                  <a:pt x="28" y="188"/>
                </a:lnTo>
                <a:lnTo>
                  <a:pt x="17" y="164"/>
                </a:lnTo>
                <a:lnTo>
                  <a:pt x="10" y="139"/>
                </a:lnTo>
                <a:lnTo>
                  <a:pt x="4" y="111"/>
                </a:lnTo>
                <a:lnTo>
                  <a:pt x="1" y="86"/>
                </a:lnTo>
                <a:lnTo>
                  <a:pt x="0" y="61"/>
                </a:lnTo>
                <a:lnTo>
                  <a:pt x="1" y="40"/>
                </a:lnTo>
                <a:lnTo>
                  <a:pt x="5" y="24"/>
                </a:lnTo>
                <a:lnTo>
                  <a:pt x="11" y="20"/>
                </a:lnTo>
                <a:lnTo>
                  <a:pt x="22" y="15"/>
                </a:lnTo>
                <a:lnTo>
                  <a:pt x="36" y="9"/>
                </a:lnTo>
                <a:lnTo>
                  <a:pt x="56" y="5"/>
                </a:lnTo>
                <a:lnTo>
                  <a:pt x="78" y="2"/>
                </a:lnTo>
                <a:lnTo>
                  <a:pt x="102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1" name="Google Shape;271;p3"/>
          <p:cNvSpPr/>
          <p:nvPr/>
        </p:nvSpPr>
        <p:spPr>
          <a:xfrm>
            <a:off x="4798985" y="2760759"/>
            <a:ext cx="172789" cy="391332"/>
          </a:xfrm>
          <a:custGeom>
            <a:avLst/>
            <a:gdLst/>
            <a:ahLst/>
            <a:cxnLst/>
            <a:rect l="l" t="t" r="r" b="b"/>
            <a:pathLst>
              <a:path w="794" h="1804" extrusionOk="0">
                <a:moveTo>
                  <a:pt x="181" y="1005"/>
                </a:moveTo>
                <a:lnTo>
                  <a:pt x="181" y="1308"/>
                </a:lnTo>
                <a:lnTo>
                  <a:pt x="127" y="1481"/>
                </a:lnTo>
                <a:lnTo>
                  <a:pt x="0" y="1441"/>
                </a:lnTo>
                <a:lnTo>
                  <a:pt x="121" y="1057"/>
                </a:lnTo>
                <a:lnTo>
                  <a:pt x="122" y="1057"/>
                </a:lnTo>
                <a:lnTo>
                  <a:pt x="181" y="1005"/>
                </a:lnTo>
                <a:close/>
                <a:moveTo>
                  <a:pt x="609" y="856"/>
                </a:moveTo>
                <a:lnTo>
                  <a:pt x="794" y="1441"/>
                </a:lnTo>
                <a:lnTo>
                  <a:pt x="668" y="1481"/>
                </a:lnTo>
                <a:lnTo>
                  <a:pt x="609" y="1295"/>
                </a:lnTo>
                <a:lnTo>
                  <a:pt x="609" y="856"/>
                </a:lnTo>
                <a:close/>
                <a:moveTo>
                  <a:pt x="491" y="642"/>
                </a:moveTo>
                <a:lnTo>
                  <a:pt x="491" y="647"/>
                </a:lnTo>
                <a:lnTo>
                  <a:pt x="491" y="661"/>
                </a:lnTo>
                <a:lnTo>
                  <a:pt x="491" y="683"/>
                </a:lnTo>
                <a:lnTo>
                  <a:pt x="491" y="713"/>
                </a:lnTo>
                <a:lnTo>
                  <a:pt x="491" y="749"/>
                </a:lnTo>
                <a:lnTo>
                  <a:pt x="491" y="792"/>
                </a:lnTo>
                <a:lnTo>
                  <a:pt x="491" y="839"/>
                </a:lnTo>
                <a:lnTo>
                  <a:pt x="491" y="891"/>
                </a:lnTo>
                <a:lnTo>
                  <a:pt x="491" y="947"/>
                </a:lnTo>
                <a:lnTo>
                  <a:pt x="491" y="1005"/>
                </a:lnTo>
                <a:lnTo>
                  <a:pt x="491" y="1066"/>
                </a:lnTo>
                <a:lnTo>
                  <a:pt x="491" y="1129"/>
                </a:lnTo>
                <a:lnTo>
                  <a:pt x="491" y="1193"/>
                </a:lnTo>
                <a:lnTo>
                  <a:pt x="491" y="1257"/>
                </a:lnTo>
                <a:lnTo>
                  <a:pt x="491" y="1321"/>
                </a:lnTo>
                <a:lnTo>
                  <a:pt x="491" y="1384"/>
                </a:lnTo>
                <a:lnTo>
                  <a:pt x="491" y="1446"/>
                </a:lnTo>
                <a:lnTo>
                  <a:pt x="491" y="1504"/>
                </a:lnTo>
                <a:lnTo>
                  <a:pt x="491" y="1560"/>
                </a:lnTo>
                <a:lnTo>
                  <a:pt x="491" y="1612"/>
                </a:lnTo>
                <a:lnTo>
                  <a:pt x="491" y="1658"/>
                </a:lnTo>
                <a:lnTo>
                  <a:pt x="491" y="1700"/>
                </a:lnTo>
                <a:lnTo>
                  <a:pt x="491" y="1735"/>
                </a:lnTo>
                <a:lnTo>
                  <a:pt x="491" y="1764"/>
                </a:lnTo>
                <a:lnTo>
                  <a:pt x="489" y="1786"/>
                </a:lnTo>
                <a:lnTo>
                  <a:pt x="489" y="1799"/>
                </a:lnTo>
                <a:lnTo>
                  <a:pt x="489" y="1804"/>
                </a:lnTo>
                <a:lnTo>
                  <a:pt x="301" y="1804"/>
                </a:lnTo>
                <a:lnTo>
                  <a:pt x="301" y="901"/>
                </a:lnTo>
                <a:lnTo>
                  <a:pt x="402" y="811"/>
                </a:lnTo>
                <a:lnTo>
                  <a:pt x="431" y="783"/>
                </a:lnTo>
                <a:lnTo>
                  <a:pt x="454" y="751"/>
                </a:lnTo>
                <a:lnTo>
                  <a:pt x="473" y="717"/>
                </a:lnTo>
                <a:lnTo>
                  <a:pt x="485" y="679"/>
                </a:lnTo>
                <a:lnTo>
                  <a:pt x="491" y="642"/>
                </a:lnTo>
                <a:close/>
                <a:moveTo>
                  <a:pt x="344" y="0"/>
                </a:moveTo>
                <a:lnTo>
                  <a:pt x="446" y="0"/>
                </a:lnTo>
                <a:lnTo>
                  <a:pt x="446" y="92"/>
                </a:lnTo>
                <a:lnTo>
                  <a:pt x="457" y="97"/>
                </a:lnTo>
                <a:lnTo>
                  <a:pt x="467" y="105"/>
                </a:lnTo>
                <a:lnTo>
                  <a:pt x="474" y="116"/>
                </a:lnTo>
                <a:lnTo>
                  <a:pt x="479" y="128"/>
                </a:lnTo>
                <a:lnTo>
                  <a:pt x="481" y="144"/>
                </a:lnTo>
                <a:lnTo>
                  <a:pt x="481" y="145"/>
                </a:lnTo>
                <a:lnTo>
                  <a:pt x="590" y="145"/>
                </a:lnTo>
                <a:lnTo>
                  <a:pt x="590" y="86"/>
                </a:lnTo>
                <a:lnTo>
                  <a:pt x="690" y="86"/>
                </a:lnTo>
                <a:lnTo>
                  <a:pt x="690" y="366"/>
                </a:lnTo>
                <a:lnTo>
                  <a:pt x="590" y="366"/>
                </a:lnTo>
                <a:lnTo>
                  <a:pt x="590" y="308"/>
                </a:lnTo>
                <a:lnTo>
                  <a:pt x="481" y="308"/>
                </a:lnTo>
                <a:lnTo>
                  <a:pt x="481" y="355"/>
                </a:lnTo>
                <a:lnTo>
                  <a:pt x="311" y="355"/>
                </a:lnTo>
                <a:lnTo>
                  <a:pt x="311" y="277"/>
                </a:lnTo>
                <a:lnTo>
                  <a:pt x="201" y="277"/>
                </a:lnTo>
                <a:lnTo>
                  <a:pt x="201" y="176"/>
                </a:lnTo>
                <a:lnTo>
                  <a:pt x="311" y="176"/>
                </a:lnTo>
                <a:lnTo>
                  <a:pt x="311" y="144"/>
                </a:lnTo>
                <a:lnTo>
                  <a:pt x="312" y="128"/>
                </a:lnTo>
                <a:lnTo>
                  <a:pt x="317" y="116"/>
                </a:lnTo>
                <a:lnTo>
                  <a:pt x="324" y="105"/>
                </a:lnTo>
                <a:lnTo>
                  <a:pt x="334" y="97"/>
                </a:lnTo>
                <a:lnTo>
                  <a:pt x="344" y="92"/>
                </a:lnTo>
                <a:lnTo>
                  <a:pt x="344" y="0"/>
                </a:lnTo>
                <a:close/>
              </a:path>
            </a:pathLst>
          </a:custGeom>
          <a:solidFill>
            <a:srgbClr val="E3680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2" name="Google Shape;272;p3"/>
          <p:cNvSpPr/>
          <p:nvPr/>
        </p:nvSpPr>
        <p:spPr>
          <a:xfrm>
            <a:off x="4568600" y="2787859"/>
            <a:ext cx="454249" cy="590791"/>
          </a:xfrm>
          <a:custGeom>
            <a:avLst/>
            <a:gdLst/>
            <a:ahLst/>
            <a:cxnLst/>
            <a:rect l="l" t="t" r="r" b="b"/>
            <a:pathLst>
              <a:path w="2092" h="2729" extrusionOk="0">
                <a:moveTo>
                  <a:pt x="1365" y="1802"/>
                </a:moveTo>
                <a:lnTo>
                  <a:pt x="1553" y="1802"/>
                </a:lnTo>
                <a:lnTo>
                  <a:pt x="1553" y="2394"/>
                </a:lnTo>
                <a:lnTo>
                  <a:pt x="1553" y="2395"/>
                </a:lnTo>
                <a:lnTo>
                  <a:pt x="1553" y="2407"/>
                </a:lnTo>
                <a:lnTo>
                  <a:pt x="1550" y="2424"/>
                </a:lnTo>
                <a:lnTo>
                  <a:pt x="1545" y="2445"/>
                </a:lnTo>
                <a:lnTo>
                  <a:pt x="1539" y="2469"/>
                </a:lnTo>
                <a:lnTo>
                  <a:pt x="1532" y="2496"/>
                </a:lnTo>
                <a:lnTo>
                  <a:pt x="1524" y="2523"/>
                </a:lnTo>
                <a:lnTo>
                  <a:pt x="1516" y="2552"/>
                </a:lnTo>
                <a:lnTo>
                  <a:pt x="1506" y="2581"/>
                </a:lnTo>
                <a:lnTo>
                  <a:pt x="1498" y="2610"/>
                </a:lnTo>
                <a:lnTo>
                  <a:pt x="1489" y="2637"/>
                </a:lnTo>
                <a:lnTo>
                  <a:pt x="1481" y="2662"/>
                </a:lnTo>
                <a:lnTo>
                  <a:pt x="1474" y="2684"/>
                </a:lnTo>
                <a:lnTo>
                  <a:pt x="1468" y="2702"/>
                </a:lnTo>
                <a:lnTo>
                  <a:pt x="1463" y="2717"/>
                </a:lnTo>
                <a:lnTo>
                  <a:pt x="1460" y="2725"/>
                </a:lnTo>
                <a:lnTo>
                  <a:pt x="1459" y="2729"/>
                </a:lnTo>
                <a:lnTo>
                  <a:pt x="1458" y="2725"/>
                </a:lnTo>
                <a:lnTo>
                  <a:pt x="1456" y="2717"/>
                </a:lnTo>
                <a:lnTo>
                  <a:pt x="1451" y="2702"/>
                </a:lnTo>
                <a:lnTo>
                  <a:pt x="1445" y="2684"/>
                </a:lnTo>
                <a:lnTo>
                  <a:pt x="1437" y="2662"/>
                </a:lnTo>
                <a:lnTo>
                  <a:pt x="1429" y="2637"/>
                </a:lnTo>
                <a:lnTo>
                  <a:pt x="1420" y="2610"/>
                </a:lnTo>
                <a:lnTo>
                  <a:pt x="1412" y="2581"/>
                </a:lnTo>
                <a:lnTo>
                  <a:pt x="1404" y="2552"/>
                </a:lnTo>
                <a:lnTo>
                  <a:pt x="1394" y="2523"/>
                </a:lnTo>
                <a:lnTo>
                  <a:pt x="1387" y="2496"/>
                </a:lnTo>
                <a:lnTo>
                  <a:pt x="1379" y="2469"/>
                </a:lnTo>
                <a:lnTo>
                  <a:pt x="1373" y="2445"/>
                </a:lnTo>
                <a:lnTo>
                  <a:pt x="1368" y="2424"/>
                </a:lnTo>
                <a:lnTo>
                  <a:pt x="1366" y="2407"/>
                </a:lnTo>
                <a:lnTo>
                  <a:pt x="1365" y="2395"/>
                </a:lnTo>
                <a:lnTo>
                  <a:pt x="1365" y="2394"/>
                </a:lnTo>
                <a:lnTo>
                  <a:pt x="1365" y="1802"/>
                </a:lnTo>
                <a:close/>
                <a:moveTo>
                  <a:pt x="1028" y="1436"/>
                </a:moveTo>
                <a:lnTo>
                  <a:pt x="1153" y="1475"/>
                </a:lnTo>
                <a:lnTo>
                  <a:pt x="961" y="2083"/>
                </a:lnTo>
                <a:lnTo>
                  <a:pt x="956" y="2094"/>
                </a:lnTo>
                <a:lnTo>
                  <a:pt x="949" y="2107"/>
                </a:lnTo>
                <a:lnTo>
                  <a:pt x="949" y="1684"/>
                </a:lnTo>
                <a:lnTo>
                  <a:pt x="1028" y="1436"/>
                </a:lnTo>
                <a:close/>
                <a:moveTo>
                  <a:pt x="1894" y="1432"/>
                </a:moveTo>
                <a:lnTo>
                  <a:pt x="2087" y="2043"/>
                </a:lnTo>
                <a:lnTo>
                  <a:pt x="2088" y="2043"/>
                </a:lnTo>
                <a:lnTo>
                  <a:pt x="2089" y="2057"/>
                </a:lnTo>
                <a:lnTo>
                  <a:pt x="2092" y="2075"/>
                </a:lnTo>
                <a:lnTo>
                  <a:pt x="2092" y="2095"/>
                </a:lnTo>
                <a:lnTo>
                  <a:pt x="2092" y="2121"/>
                </a:lnTo>
                <a:lnTo>
                  <a:pt x="2090" y="2146"/>
                </a:lnTo>
                <a:lnTo>
                  <a:pt x="2089" y="2170"/>
                </a:lnTo>
                <a:lnTo>
                  <a:pt x="2088" y="2194"/>
                </a:lnTo>
                <a:lnTo>
                  <a:pt x="2087" y="2215"/>
                </a:lnTo>
                <a:lnTo>
                  <a:pt x="2085" y="2232"/>
                </a:lnTo>
                <a:lnTo>
                  <a:pt x="2084" y="2243"/>
                </a:lnTo>
                <a:lnTo>
                  <a:pt x="2084" y="2246"/>
                </a:lnTo>
                <a:lnTo>
                  <a:pt x="2082" y="2244"/>
                </a:lnTo>
                <a:lnTo>
                  <a:pt x="2077" y="2238"/>
                </a:lnTo>
                <a:lnTo>
                  <a:pt x="2069" y="2228"/>
                </a:lnTo>
                <a:lnTo>
                  <a:pt x="2059" y="2216"/>
                </a:lnTo>
                <a:lnTo>
                  <a:pt x="2047" y="2202"/>
                </a:lnTo>
                <a:lnTo>
                  <a:pt x="2033" y="2186"/>
                </a:lnTo>
                <a:lnTo>
                  <a:pt x="2020" y="2170"/>
                </a:lnTo>
                <a:lnTo>
                  <a:pt x="2007" y="2152"/>
                </a:lnTo>
                <a:lnTo>
                  <a:pt x="1994" y="2135"/>
                </a:lnTo>
                <a:lnTo>
                  <a:pt x="1983" y="2120"/>
                </a:lnTo>
                <a:lnTo>
                  <a:pt x="1973" y="2105"/>
                </a:lnTo>
                <a:lnTo>
                  <a:pt x="1966" y="2093"/>
                </a:lnTo>
                <a:lnTo>
                  <a:pt x="1961" y="2083"/>
                </a:lnTo>
                <a:lnTo>
                  <a:pt x="1767" y="1471"/>
                </a:lnTo>
                <a:lnTo>
                  <a:pt x="1894" y="1432"/>
                </a:lnTo>
                <a:close/>
                <a:moveTo>
                  <a:pt x="1352" y="412"/>
                </a:moveTo>
                <a:lnTo>
                  <a:pt x="1375" y="417"/>
                </a:lnTo>
                <a:lnTo>
                  <a:pt x="1395" y="427"/>
                </a:lnTo>
                <a:lnTo>
                  <a:pt x="1413" y="443"/>
                </a:lnTo>
                <a:lnTo>
                  <a:pt x="1427" y="463"/>
                </a:lnTo>
                <a:lnTo>
                  <a:pt x="1434" y="485"/>
                </a:lnTo>
                <a:lnTo>
                  <a:pt x="1435" y="508"/>
                </a:lnTo>
                <a:lnTo>
                  <a:pt x="1431" y="532"/>
                </a:lnTo>
                <a:lnTo>
                  <a:pt x="1422" y="556"/>
                </a:lnTo>
                <a:lnTo>
                  <a:pt x="1407" y="579"/>
                </a:lnTo>
                <a:lnTo>
                  <a:pt x="1389" y="600"/>
                </a:lnTo>
                <a:lnTo>
                  <a:pt x="1111" y="840"/>
                </a:lnTo>
                <a:lnTo>
                  <a:pt x="1109" y="843"/>
                </a:lnTo>
                <a:lnTo>
                  <a:pt x="1102" y="846"/>
                </a:lnTo>
                <a:lnTo>
                  <a:pt x="1093" y="852"/>
                </a:lnTo>
                <a:lnTo>
                  <a:pt x="1081" y="857"/>
                </a:lnTo>
                <a:lnTo>
                  <a:pt x="1066" y="863"/>
                </a:lnTo>
                <a:lnTo>
                  <a:pt x="1052" y="867"/>
                </a:lnTo>
                <a:lnTo>
                  <a:pt x="1036" y="869"/>
                </a:lnTo>
                <a:lnTo>
                  <a:pt x="1019" y="867"/>
                </a:lnTo>
                <a:lnTo>
                  <a:pt x="1003" y="863"/>
                </a:lnTo>
                <a:lnTo>
                  <a:pt x="989" y="858"/>
                </a:lnTo>
                <a:lnTo>
                  <a:pt x="977" y="854"/>
                </a:lnTo>
                <a:lnTo>
                  <a:pt x="967" y="848"/>
                </a:lnTo>
                <a:lnTo>
                  <a:pt x="960" y="844"/>
                </a:lnTo>
                <a:lnTo>
                  <a:pt x="957" y="843"/>
                </a:lnTo>
                <a:lnTo>
                  <a:pt x="868" y="783"/>
                </a:lnTo>
                <a:lnTo>
                  <a:pt x="856" y="831"/>
                </a:lnTo>
                <a:lnTo>
                  <a:pt x="841" y="880"/>
                </a:lnTo>
                <a:lnTo>
                  <a:pt x="827" y="931"/>
                </a:lnTo>
                <a:lnTo>
                  <a:pt x="810" y="983"/>
                </a:lnTo>
                <a:lnTo>
                  <a:pt x="794" y="1034"/>
                </a:lnTo>
                <a:lnTo>
                  <a:pt x="777" y="1085"/>
                </a:lnTo>
                <a:lnTo>
                  <a:pt x="760" y="1134"/>
                </a:lnTo>
                <a:lnTo>
                  <a:pt x="745" y="1180"/>
                </a:lnTo>
                <a:lnTo>
                  <a:pt x="729" y="1225"/>
                </a:lnTo>
                <a:lnTo>
                  <a:pt x="714" y="1265"/>
                </a:lnTo>
                <a:lnTo>
                  <a:pt x="702" y="1300"/>
                </a:lnTo>
                <a:lnTo>
                  <a:pt x="691" y="1329"/>
                </a:lnTo>
                <a:lnTo>
                  <a:pt x="823" y="1739"/>
                </a:lnTo>
                <a:lnTo>
                  <a:pt x="823" y="2244"/>
                </a:lnTo>
                <a:lnTo>
                  <a:pt x="820" y="2274"/>
                </a:lnTo>
                <a:lnTo>
                  <a:pt x="810" y="2301"/>
                </a:lnTo>
                <a:lnTo>
                  <a:pt x="794" y="2325"/>
                </a:lnTo>
                <a:lnTo>
                  <a:pt x="775" y="2344"/>
                </a:lnTo>
                <a:lnTo>
                  <a:pt x="751" y="2359"/>
                </a:lnTo>
                <a:lnTo>
                  <a:pt x="725" y="2369"/>
                </a:lnTo>
                <a:lnTo>
                  <a:pt x="697" y="2371"/>
                </a:lnTo>
                <a:lnTo>
                  <a:pt x="670" y="2367"/>
                </a:lnTo>
                <a:lnTo>
                  <a:pt x="644" y="2358"/>
                </a:lnTo>
                <a:lnTo>
                  <a:pt x="621" y="2342"/>
                </a:lnTo>
                <a:lnTo>
                  <a:pt x="603" y="2321"/>
                </a:lnTo>
                <a:lnTo>
                  <a:pt x="589" y="2297"/>
                </a:lnTo>
                <a:lnTo>
                  <a:pt x="580" y="2269"/>
                </a:lnTo>
                <a:lnTo>
                  <a:pt x="578" y="2240"/>
                </a:lnTo>
                <a:lnTo>
                  <a:pt x="575" y="1747"/>
                </a:lnTo>
                <a:lnTo>
                  <a:pt x="469" y="1510"/>
                </a:lnTo>
                <a:lnTo>
                  <a:pt x="239" y="2272"/>
                </a:lnTo>
                <a:lnTo>
                  <a:pt x="228" y="2300"/>
                </a:lnTo>
                <a:lnTo>
                  <a:pt x="213" y="2324"/>
                </a:lnTo>
                <a:lnTo>
                  <a:pt x="192" y="2342"/>
                </a:lnTo>
                <a:lnTo>
                  <a:pt x="169" y="2356"/>
                </a:lnTo>
                <a:lnTo>
                  <a:pt x="142" y="2365"/>
                </a:lnTo>
                <a:lnTo>
                  <a:pt x="116" y="2367"/>
                </a:lnTo>
                <a:lnTo>
                  <a:pt x="88" y="2364"/>
                </a:lnTo>
                <a:lnTo>
                  <a:pt x="65" y="2354"/>
                </a:lnTo>
                <a:lnTo>
                  <a:pt x="45" y="2341"/>
                </a:lnTo>
                <a:lnTo>
                  <a:pt x="28" y="2324"/>
                </a:lnTo>
                <a:lnTo>
                  <a:pt x="14" y="2305"/>
                </a:lnTo>
                <a:lnTo>
                  <a:pt x="6" y="2282"/>
                </a:lnTo>
                <a:lnTo>
                  <a:pt x="1" y="2257"/>
                </a:lnTo>
                <a:lnTo>
                  <a:pt x="0" y="2232"/>
                </a:lnTo>
                <a:lnTo>
                  <a:pt x="5" y="2207"/>
                </a:lnTo>
                <a:lnTo>
                  <a:pt x="6" y="2203"/>
                </a:lnTo>
                <a:lnTo>
                  <a:pt x="8" y="2192"/>
                </a:lnTo>
                <a:lnTo>
                  <a:pt x="13" y="2174"/>
                </a:lnTo>
                <a:lnTo>
                  <a:pt x="19" y="2151"/>
                </a:lnTo>
                <a:lnTo>
                  <a:pt x="28" y="2121"/>
                </a:lnTo>
                <a:lnTo>
                  <a:pt x="37" y="2086"/>
                </a:lnTo>
                <a:lnTo>
                  <a:pt x="47" y="2045"/>
                </a:lnTo>
                <a:lnTo>
                  <a:pt x="59" y="2000"/>
                </a:lnTo>
                <a:lnTo>
                  <a:pt x="72" y="1950"/>
                </a:lnTo>
                <a:lnTo>
                  <a:pt x="87" y="1896"/>
                </a:lnTo>
                <a:lnTo>
                  <a:pt x="103" y="1839"/>
                </a:lnTo>
                <a:lnTo>
                  <a:pt x="118" y="1780"/>
                </a:lnTo>
                <a:lnTo>
                  <a:pt x="136" y="1717"/>
                </a:lnTo>
                <a:lnTo>
                  <a:pt x="153" y="1652"/>
                </a:lnTo>
                <a:lnTo>
                  <a:pt x="173" y="1585"/>
                </a:lnTo>
                <a:lnTo>
                  <a:pt x="191" y="1517"/>
                </a:lnTo>
                <a:lnTo>
                  <a:pt x="211" y="1448"/>
                </a:lnTo>
                <a:lnTo>
                  <a:pt x="231" y="1380"/>
                </a:lnTo>
                <a:lnTo>
                  <a:pt x="251" y="1309"/>
                </a:lnTo>
                <a:lnTo>
                  <a:pt x="271" y="1239"/>
                </a:lnTo>
                <a:lnTo>
                  <a:pt x="291" y="1172"/>
                </a:lnTo>
                <a:lnTo>
                  <a:pt x="312" y="1104"/>
                </a:lnTo>
                <a:lnTo>
                  <a:pt x="332" y="1037"/>
                </a:lnTo>
                <a:lnTo>
                  <a:pt x="352" y="973"/>
                </a:lnTo>
                <a:lnTo>
                  <a:pt x="372" y="910"/>
                </a:lnTo>
                <a:lnTo>
                  <a:pt x="392" y="851"/>
                </a:lnTo>
                <a:lnTo>
                  <a:pt x="410" y="796"/>
                </a:lnTo>
                <a:lnTo>
                  <a:pt x="428" y="742"/>
                </a:lnTo>
                <a:lnTo>
                  <a:pt x="446" y="694"/>
                </a:lnTo>
                <a:lnTo>
                  <a:pt x="463" y="650"/>
                </a:lnTo>
                <a:lnTo>
                  <a:pt x="479" y="611"/>
                </a:lnTo>
                <a:lnTo>
                  <a:pt x="493" y="577"/>
                </a:lnTo>
                <a:lnTo>
                  <a:pt x="508" y="548"/>
                </a:lnTo>
                <a:lnTo>
                  <a:pt x="520" y="525"/>
                </a:lnTo>
                <a:lnTo>
                  <a:pt x="532" y="509"/>
                </a:lnTo>
                <a:lnTo>
                  <a:pt x="541" y="499"/>
                </a:lnTo>
                <a:lnTo>
                  <a:pt x="577" y="482"/>
                </a:lnTo>
                <a:lnTo>
                  <a:pt x="613" y="470"/>
                </a:lnTo>
                <a:lnTo>
                  <a:pt x="650" y="464"/>
                </a:lnTo>
                <a:lnTo>
                  <a:pt x="688" y="463"/>
                </a:lnTo>
                <a:lnTo>
                  <a:pt x="724" y="467"/>
                </a:lnTo>
                <a:lnTo>
                  <a:pt x="760" y="475"/>
                </a:lnTo>
                <a:lnTo>
                  <a:pt x="794" y="490"/>
                </a:lnTo>
                <a:lnTo>
                  <a:pt x="826" y="509"/>
                </a:lnTo>
                <a:lnTo>
                  <a:pt x="853" y="532"/>
                </a:lnTo>
                <a:lnTo>
                  <a:pt x="1029" y="657"/>
                </a:lnTo>
                <a:lnTo>
                  <a:pt x="1256" y="446"/>
                </a:lnTo>
                <a:lnTo>
                  <a:pt x="1278" y="429"/>
                </a:lnTo>
                <a:lnTo>
                  <a:pt x="1302" y="418"/>
                </a:lnTo>
                <a:lnTo>
                  <a:pt x="1327" y="412"/>
                </a:lnTo>
                <a:lnTo>
                  <a:pt x="1352" y="412"/>
                </a:lnTo>
                <a:close/>
                <a:moveTo>
                  <a:pt x="1375" y="233"/>
                </a:moveTo>
                <a:lnTo>
                  <a:pt x="1545" y="233"/>
                </a:lnTo>
                <a:lnTo>
                  <a:pt x="1545" y="320"/>
                </a:lnTo>
                <a:lnTo>
                  <a:pt x="1655" y="320"/>
                </a:lnTo>
                <a:lnTo>
                  <a:pt x="1655" y="455"/>
                </a:lnTo>
                <a:lnTo>
                  <a:pt x="1549" y="455"/>
                </a:lnTo>
                <a:lnTo>
                  <a:pt x="1538" y="422"/>
                </a:lnTo>
                <a:lnTo>
                  <a:pt x="1523" y="392"/>
                </a:lnTo>
                <a:lnTo>
                  <a:pt x="1504" y="364"/>
                </a:lnTo>
                <a:lnTo>
                  <a:pt x="1482" y="343"/>
                </a:lnTo>
                <a:lnTo>
                  <a:pt x="1458" y="325"/>
                </a:lnTo>
                <a:lnTo>
                  <a:pt x="1433" y="312"/>
                </a:lnTo>
                <a:lnTo>
                  <a:pt x="1404" y="301"/>
                </a:lnTo>
                <a:lnTo>
                  <a:pt x="1375" y="295"/>
                </a:lnTo>
                <a:lnTo>
                  <a:pt x="1375" y="233"/>
                </a:lnTo>
                <a:close/>
                <a:moveTo>
                  <a:pt x="807" y="0"/>
                </a:moveTo>
                <a:lnTo>
                  <a:pt x="841" y="4"/>
                </a:lnTo>
                <a:lnTo>
                  <a:pt x="874" y="13"/>
                </a:lnTo>
                <a:lnTo>
                  <a:pt x="903" y="28"/>
                </a:lnTo>
                <a:lnTo>
                  <a:pt x="930" y="47"/>
                </a:lnTo>
                <a:lnTo>
                  <a:pt x="953" y="71"/>
                </a:lnTo>
                <a:lnTo>
                  <a:pt x="971" y="99"/>
                </a:lnTo>
                <a:lnTo>
                  <a:pt x="985" y="131"/>
                </a:lnTo>
                <a:lnTo>
                  <a:pt x="994" y="163"/>
                </a:lnTo>
                <a:lnTo>
                  <a:pt x="997" y="199"/>
                </a:lnTo>
                <a:lnTo>
                  <a:pt x="994" y="236"/>
                </a:lnTo>
                <a:lnTo>
                  <a:pt x="985" y="268"/>
                </a:lnTo>
                <a:lnTo>
                  <a:pt x="971" y="300"/>
                </a:lnTo>
                <a:lnTo>
                  <a:pt x="953" y="328"/>
                </a:lnTo>
                <a:lnTo>
                  <a:pt x="930" y="352"/>
                </a:lnTo>
                <a:lnTo>
                  <a:pt x="903" y="371"/>
                </a:lnTo>
                <a:lnTo>
                  <a:pt x="874" y="386"/>
                </a:lnTo>
                <a:lnTo>
                  <a:pt x="841" y="395"/>
                </a:lnTo>
                <a:lnTo>
                  <a:pt x="807" y="399"/>
                </a:lnTo>
                <a:lnTo>
                  <a:pt x="774" y="395"/>
                </a:lnTo>
                <a:lnTo>
                  <a:pt x="742" y="386"/>
                </a:lnTo>
                <a:lnTo>
                  <a:pt x="712" y="371"/>
                </a:lnTo>
                <a:lnTo>
                  <a:pt x="685" y="352"/>
                </a:lnTo>
                <a:lnTo>
                  <a:pt x="664" y="328"/>
                </a:lnTo>
                <a:lnTo>
                  <a:pt x="644" y="300"/>
                </a:lnTo>
                <a:lnTo>
                  <a:pt x="631" y="268"/>
                </a:lnTo>
                <a:lnTo>
                  <a:pt x="621" y="236"/>
                </a:lnTo>
                <a:lnTo>
                  <a:pt x="619" y="199"/>
                </a:lnTo>
                <a:lnTo>
                  <a:pt x="621" y="163"/>
                </a:lnTo>
                <a:lnTo>
                  <a:pt x="631" y="131"/>
                </a:lnTo>
                <a:lnTo>
                  <a:pt x="644" y="99"/>
                </a:lnTo>
                <a:lnTo>
                  <a:pt x="664" y="71"/>
                </a:lnTo>
                <a:lnTo>
                  <a:pt x="685" y="47"/>
                </a:lnTo>
                <a:lnTo>
                  <a:pt x="712" y="28"/>
                </a:lnTo>
                <a:lnTo>
                  <a:pt x="742" y="13"/>
                </a:lnTo>
                <a:lnTo>
                  <a:pt x="774" y="4"/>
                </a:lnTo>
                <a:lnTo>
                  <a:pt x="807" y="0"/>
                </a:lnTo>
                <a:close/>
              </a:path>
            </a:pathLst>
          </a:cu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" name="Google Shape;273;p3"/>
          <p:cNvSpPr/>
          <p:nvPr/>
        </p:nvSpPr>
        <p:spPr>
          <a:xfrm>
            <a:off x="5459278" y="2113675"/>
            <a:ext cx="179753" cy="180147"/>
          </a:xfrm>
          <a:custGeom>
            <a:avLst/>
            <a:gdLst/>
            <a:ahLst/>
            <a:cxnLst/>
            <a:rect l="l" t="t" r="r" b="b"/>
            <a:pathLst>
              <a:path w="735" h="735" extrusionOk="0">
                <a:moveTo>
                  <a:pt x="661" y="0"/>
                </a:moveTo>
                <a:lnTo>
                  <a:pt x="684" y="0"/>
                </a:lnTo>
                <a:lnTo>
                  <a:pt x="704" y="6"/>
                </a:lnTo>
                <a:lnTo>
                  <a:pt x="719" y="16"/>
                </a:lnTo>
                <a:lnTo>
                  <a:pt x="729" y="31"/>
                </a:lnTo>
                <a:lnTo>
                  <a:pt x="734" y="50"/>
                </a:lnTo>
                <a:lnTo>
                  <a:pt x="735" y="72"/>
                </a:lnTo>
                <a:lnTo>
                  <a:pt x="730" y="99"/>
                </a:lnTo>
                <a:lnTo>
                  <a:pt x="722" y="128"/>
                </a:lnTo>
                <a:lnTo>
                  <a:pt x="710" y="161"/>
                </a:lnTo>
                <a:lnTo>
                  <a:pt x="693" y="196"/>
                </a:lnTo>
                <a:lnTo>
                  <a:pt x="671" y="232"/>
                </a:lnTo>
                <a:lnTo>
                  <a:pt x="647" y="271"/>
                </a:lnTo>
                <a:lnTo>
                  <a:pt x="619" y="309"/>
                </a:lnTo>
                <a:lnTo>
                  <a:pt x="588" y="351"/>
                </a:lnTo>
                <a:lnTo>
                  <a:pt x="554" y="392"/>
                </a:lnTo>
                <a:lnTo>
                  <a:pt x="516" y="434"/>
                </a:lnTo>
                <a:lnTo>
                  <a:pt x="475" y="475"/>
                </a:lnTo>
                <a:lnTo>
                  <a:pt x="434" y="516"/>
                </a:lnTo>
                <a:lnTo>
                  <a:pt x="392" y="554"/>
                </a:lnTo>
                <a:lnTo>
                  <a:pt x="351" y="588"/>
                </a:lnTo>
                <a:lnTo>
                  <a:pt x="309" y="619"/>
                </a:lnTo>
                <a:lnTo>
                  <a:pt x="271" y="647"/>
                </a:lnTo>
                <a:lnTo>
                  <a:pt x="232" y="672"/>
                </a:lnTo>
                <a:lnTo>
                  <a:pt x="196" y="693"/>
                </a:lnTo>
                <a:lnTo>
                  <a:pt x="161" y="710"/>
                </a:lnTo>
                <a:lnTo>
                  <a:pt x="128" y="722"/>
                </a:lnTo>
                <a:lnTo>
                  <a:pt x="99" y="730"/>
                </a:lnTo>
                <a:lnTo>
                  <a:pt x="72" y="735"/>
                </a:lnTo>
                <a:lnTo>
                  <a:pt x="50" y="734"/>
                </a:lnTo>
                <a:lnTo>
                  <a:pt x="31" y="729"/>
                </a:lnTo>
                <a:lnTo>
                  <a:pt x="16" y="719"/>
                </a:lnTo>
                <a:lnTo>
                  <a:pt x="6" y="704"/>
                </a:lnTo>
                <a:lnTo>
                  <a:pt x="0" y="684"/>
                </a:lnTo>
                <a:lnTo>
                  <a:pt x="0" y="661"/>
                </a:lnTo>
                <a:lnTo>
                  <a:pt x="4" y="636"/>
                </a:lnTo>
                <a:lnTo>
                  <a:pt x="13" y="606"/>
                </a:lnTo>
                <a:lnTo>
                  <a:pt x="25" y="574"/>
                </a:lnTo>
                <a:lnTo>
                  <a:pt x="42" y="539"/>
                </a:lnTo>
                <a:lnTo>
                  <a:pt x="63" y="503"/>
                </a:lnTo>
                <a:lnTo>
                  <a:pt x="88" y="464"/>
                </a:lnTo>
                <a:lnTo>
                  <a:pt x="116" y="424"/>
                </a:lnTo>
                <a:lnTo>
                  <a:pt x="147" y="384"/>
                </a:lnTo>
                <a:lnTo>
                  <a:pt x="181" y="342"/>
                </a:lnTo>
                <a:lnTo>
                  <a:pt x="219" y="301"/>
                </a:lnTo>
                <a:lnTo>
                  <a:pt x="259" y="259"/>
                </a:lnTo>
                <a:lnTo>
                  <a:pt x="301" y="219"/>
                </a:lnTo>
                <a:lnTo>
                  <a:pt x="342" y="181"/>
                </a:lnTo>
                <a:lnTo>
                  <a:pt x="384" y="147"/>
                </a:lnTo>
                <a:lnTo>
                  <a:pt x="424" y="116"/>
                </a:lnTo>
                <a:lnTo>
                  <a:pt x="464" y="88"/>
                </a:lnTo>
                <a:lnTo>
                  <a:pt x="503" y="63"/>
                </a:lnTo>
                <a:lnTo>
                  <a:pt x="539" y="42"/>
                </a:lnTo>
                <a:lnTo>
                  <a:pt x="574" y="25"/>
                </a:lnTo>
                <a:lnTo>
                  <a:pt x="606" y="13"/>
                </a:lnTo>
                <a:lnTo>
                  <a:pt x="636" y="4"/>
                </a:lnTo>
                <a:lnTo>
                  <a:pt x="661" y="0"/>
                </a:lnTo>
                <a:close/>
              </a:path>
            </a:pathLst>
          </a:custGeom>
          <a:solidFill>
            <a:srgbClr val="E3680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" name="Google Shape;274;p3"/>
          <p:cNvSpPr/>
          <p:nvPr/>
        </p:nvSpPr>
        <p:spPr>
          <a:xfrm>
            <a:off x="5595008" y="2249704"/>
            <a:ext cx="205431" cy="205881"/>
          </a:xfrm>
          <a:custGeom>
            <a:avLst/>
            <a:gdLst/>
            <a:ahLst/>
            <a:cxnLst/>
            <a:rect l="l" t="t" r="r" b="b"/>
            <a:pathLst>
              <a:path w="840" h="840" extrusionOk="0">
                <a:moveTo>
                  <a:pt x="702" y="0"/>
                </a:moveTo>
                <a:lnTo>
                  <a:pt x="799" y="95"/>
                </a:lnTo>
                <a:lnTo>
                  <a:pt x="800" y="133"/>
                </a:lnTo>
                <a:lnTo>
                  <a:pt x="795" y="171"/>
                </a:lnTo>
                <a:lnTo>
                  <a:pt x="783" y="210"/>
                </a:lnTo>
                <a:lnTo>
                  <a:pt x="767" y="250"/>
                </a:lnTo>
                <a:lnTo>
                  <a:pt x="747" y="290"/>
                </a:lnTo>
                <a:lnTo>
                  <a:pt x="723" y="330"/>
                </a:lnTo>
                <a:lnTo>
                  <a:pt x="696" y="369"/>
                </a:lnTo>
                <a:lnTo>
                  <a:pt x="668" y="407"/>
                </a:lnTo>
                <a:lnTo>
                  <a:pt x="638" y="442"/>
                </a:lnTo>
                <a:lnTo>
                  <a:pt x="609" y="476"/>
                </a:lnTo>
                <a:lnTo>
                  <a:pt x="581" y="507"/>
                </a:lnTo>
                <a:lnTo>
                  <a:pt x="744" y="672"/>
                </a:lnTo>
                <a:lnTo>
                  <a:pt x="764" y="671"/>
                </a:lnTo>
                <a:lnTo>
                  <a:pt x="782" y="675"/>
                </a:lnTo>
                <a:lnTo>
                  <a:pt x="800" y="683"/>
                </a:lnTo>
                <a:lnTo>
                  <a:pt x="814" y="695"/>
                </a:lnTo>
                <a:lnTo>
                  <a:pt x="829" y="713"/>
                </a:lnTo>
                <a:lnTo>
                  <a:pt x="837" y="733"/>
                </a:lnTo>
                <a:lnTo>
                  <a:pt x="840" y="755"/>
                </a:lnTo>
                <a:lnTo>
                  <a:pt x="837" y="777"/>
                </a:lnTo>
                <a:lnTo>
                  <a:pt x="829" y="798"/>
                </a:lnTo>
                <a:lnTo>
                  <a:pt x="814" y="814"/>
                </a:lnTo>
                <a:lnTo>
                  <a:pt x="798" y="829"/>
                </a:lnTo>
                <a:lnTo>
                  <a:pt x="777" y="837"/>
                </a:lnTo>
                <a:lnTo>
                  <a:pt x="755" y="840"/>
                </a:lnTo>
                <a:lnTo>
                  <a:pt x="733" y="837"/>
                </a:lnTo>
                <a:lnTo>
                  <a:pt x="713" y="829"/>
                </a:lnTo>
                <a:lnTo>
                  <a:pt x="695" y="816"/>
                </a:lnTo>
                <a:lnTo>
                  <a:pt x="683" y="800"/>
                </a:lnTo>
                <a:lnTo>
                  <a:pt x="675" y="782"/>
                </a:lnTo>
                <a:lnTo>
                  <a:pt x="671" y="764"/>
                </a:lnTo>
                <a:lnTo>
                  <a:pt x="672" y="744"/>
                </a:lnTo>
                <a:lnTo>
                  <a:pt x="507" y="581"/>
                </a:lnTo>
                <a:lnTo>
                  <a:pt x="480" y="606"/>
                </a:lnTo>
                <a:lnTo>
                  <a:pt x="448" y="633"/>
                </a:lnTo>
                <a:lnTo>
                  <a:pt x="417" y="660"/>
                </a:lnTo>
                <a:lnTo>
                  <a:pt x="382" y="686"/>
                </a:lnTo>
                <a:lnTo>
                  <a:pt x="347" y="712"/>
                </a:lnTo>
                <a:lnTo>
                  <a:pt x="310" y="735"/>
                </a:lnTo>
                <a:lnTo>
                  <a:pt x="274" y="755"/>
                </a:lnTo>
                <a:lnTo>
                  <a:pt x="236" y="773"/>
                </a:lnTo>
                <a:lnTo>
                  <a:pt x="200" y="787"/>
                </a:lnTo>
                <a:lnTo>
                  <a:pt x="164" y="796"/>
                </a:lnTo>
                <a:lnTo>
                  <a:pt x="129" y="800"/>
                </a:lnTo>
                <a:lnTo>
                  <a:pt x="95" y="799"/>
                </a:lnTo>
                <a:lnTo>
                  <a:pt x="0" y="702"/>
                </a:lnTo>
                <a:lnTo>
                  <a:pt x="39" y="691"/>
                </a:lnTo>
                <a:lnTo>
                  <a:pt x="83" y="675"/>
                </a:lnTo>
                <a:lnTo>
                  <a:pt x="126" y="654"/>
                </a:lnTo>
                <a:lnTo>
                  <a:pt x="171" y="628"/>
                </a:lnTo>
                <a:lnTo>
                  <a:pt x="216" y="599"/>
                </a:lnTo>
                <a:lnTo>
                  <a:pt x="259" y="567"/>
                </a:lnTo>
                <a:lnTo>
                  <a:pt x="303" y="533"/>
                </a:lnTo>
                <a:lnTo>
                  <a:pt x="345" y="498"/>
                </a:lnTo>
                <a:lnTo>
                  <a:pt x="385" y="460"/>
                </a:lnTo>
                <a:lnTo>
                  <a:pt x="424" y="424"/>
                </a:lnTo>
                <a:lnTo>
                  <a:pt x="460" y="385"/>
                </a:lnTo>
                <a:lnTo>
                  <a:pt x="498" y="345"/>
                </a:lnTo>
                <a:lnTo>
                  <a:pt x="533" y="303"/>
                </a:lnTo>
                <a:lnTo>
                  <a:pt x="567" y="259"/>
                </a:lnTo>
                <a:lnTo>
                  <a:pt x="599" y="216"/>
                </a:lnTo>
                <a:lnTo>
                  <a:pt x="628" y="171"/>
                </a:lnTo>
                <a:lnTo>
                  <a:pt x="654" y="126"/>
                </a:lnTo>
                <a:lnTo>
                  <a:pt x="675" y="83"/>
                </a:lnTo>
                <a:lnTo>
                  <a:pt x="691" y="39"/>
                </a:lnTo>
                <a:lnTo>
                  <a:pt x="702" y="0"/>
                </a:lnTo>
                <a:close/>
              </a:path>
            </a:pathLst>
          </a:custGeom>
          <a:solidFill>
            <a:srgbClr val="E3680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Google Shape;275;p3"/>
          <p:cNvSpPr/>
          <p:nvPr/>
        </p:nvSpPr>
        <p:spPr>
          <a:xfrm>
            <a:off x="5290531" y="1944558"/>
            <a:ext cx="640749" cy="642154"/>
          </a:xfrm>
          <a:custGeom>
            <a:avLst/>
            <a:gdLst/>
            <a:ahLst/>
            <a:cxnLst/>
            <a:rect l="l" t="t" r="r" b="b"/>
            <a:pathLst>
              <a:path w="2622" h="2622" extrusionOk="0">
                <a:moveTo>
                  <a:pt x="408" y="2305"/>
                </a:moveTo>
                <a:lnTo>
                  <a:pt x="582" y="2480"/>
                </a:lnTo>
                <a:lnTo>
                  <a:pt x="440" y="2622"/>
                </a:lnTo>
                <a:lnTo>
                  <a:pt x="265" y="2448"/>
                </a:lnTo>
                <a:lnTo>
                  <a:pt x="408" y="2305"/>
                </a:lnTo>
                <a:close/>
                <a:moveTo>
                  <a:pt x="640" y="2073"/>
                </a:moveTo>
                <a:lnTo>
                  <a:pt x="814" y="2247"/>
                </a:lnTo>
                <a:lnTo>
                  <a:pt x="673" y="2390"/>
                </a:lnTo>
                <a:lnTo>
                  <a:pt x="498" y="2214"/>
                </a:lnTo>
                <a:lnTo>
                  <a:pt x="640" y="2073"/>
                </a:lnTo>
                <a:close/>
                <a:moveTo>
                  <a:pt x="142" y="2040"/>
                </a:moveTo>
                <a:lnTo>
                  <a:pt x="317" y="2214"/>
                </a:lnTo>
                <a:lnTo>
                  <a:pt x="174" y="2357"/>
                </a:lnTo>
                <a:lnTo>
                  <a:pt x="0" y="2182"/>
                </a:lnTo>
                <a:lnTo>
                  <a:pt x="142" y="2040"/>
                </a:lnTo>
                <a:close/>
                <a:moveTo>
                  <a:pt x="873" y="1839"/>
                </a:moveTo>
                <a:lnTo>
                  <a:pt x="1047" y="2015"/>
                </a:lnTo>
                <a:lnTo>
                  <a:pt x="906" y="2156"/>
                </a:lnTo>
                <a:lnTo>
                  <a:pt x="731" y="1982"/>
                </a:lnTo>
                <a:lnTo>
                  <a:pt x="873" y="1839"/>
                </a:lnTo>
                <a:close/>
                <a:moveTo>
                  <a:pt x="375" y="1808"/>
                </a:moveTo>
                <a:lnTo>
                  <a:pt x="549" y="1982"/>
                </a:lnTo>
                <a:lnTo>
                  <a:pt x="408" y="2124"/>
                </a:lnTo>
                <a:lnTo>
                  <a:pt x="232" y="1949"/>
                </a:lnTo>
                <a:lnTo>
                  <a:pt x="375" y="1808"/>
                </a:lnTo>
                <a:close/>
                <a:moveTo>
                  <a:pt x="607" y="1575"/>
                </a:moveTo>
                <a:lnTo>
                  <a:pt x="783" y="1749"/>
                </a:lnTo>
                <a:lnTo>
                  <a:pt x="640" y="1891"/>
                </a:lnTo>
                <a:lnTo>
                  <a:pt x="466" y="1716"/>
                </a:lnTo>
                <a:lnTo>
                  <a:pt x="607" y="1575"/>
                </a:lnTo>
                <a:close/>
                <a:moveTo>
                  <a:pt x="1553" y="849"/>
                </a:moveTo>
                <a:lnTo>
                  <a:pt x="1828" y="1126"/>
                </a:lnTo>
                <a:lnTo>
                  <a:pt x="1824" y="1154"/>
                </a:lnTo>
                <a:lnTo>
                  <a:pt x="1813" y="1185"/>
                </a:lnTo>
                <a:lnTo>
                  <a:pt x="1799" y="1219"/>
                </a:lnTo>
                <a:lnTo>
                  <a:pt x="1781" y="1257"/>
                </a:lnTo>
                <a:lnTo>
                  <a:pt x="1760" y="1295"/>
                </a:lnTo>
                <a:lnTo>
                  <a:pt x="1733" y="1336"/>
                </a:lnTo>
                <a:lnTo>
                  <a:pt x="1704" y="1379"/>
                </a:lnTo>
                <a:lnTo>
                  <a:pt x="1671" y="1422"/>
                </a:lnTo>
                <a:lnTo>
                  <a:pt x="1636" y="1467"/>
                </a:lnTo>
                <a:lnTo>
                  <a:pt x="1596" y="1511"/>
                </a:lnTo>
                <a:lnTo>
                  <a:pt x="1554" y="1555"/>
                </a:lnTo>
                <a:lnTo>
                  <a:pt x="1511" y="1596"/>
                </a:lnTo>
                <a:lnTo>
                  <a:pt x="1467" y="1636"/>
                </a:lnTo>
                <a:lnTo>
                  <a:pt x="1422" y="1671"/>
                </a:lnTo>
                <a:lnTo>
                  <a:pt x="1379" y="1704"/>
                </a:lnTo>
                <a:lnTo>
                  <a:pt x="1336" y="1733"/>
                </a:lnTo>
                <a:lnTo>
                  <a:pt x="1295" y="1760"/>
                </a:lnTo>
                <a:lnTo>
                  <a:pt x="1257" y="1781"/>
                </a:lnTo>
                <a:lnTo>
                  <a:pt x="1219" y="1799"/>
                </a:lnTo>
                <a:lnTo>
                  <a:pt x="1185" y="1813"/>
                </a:lnTo>
                <a:lnTo>
                  <a:pt x="1154" y="1824"/>
                </a:lnTo>
                <a:lnTo>
                  <a:pt x="1126" y="1828"/>
                </a:lnTo>
                <a:lnTo>
                  <a:pt x="849" y="1553"/>
                </a:lnTo>
                <a:lnTo>
                  <a:pt x="877" y="1547"/>
                </a:lnTo>
                <a:lnTo>
                  <a:pt x="908" y="1536"/>
                </a:lnTo>
                <a:lnTo>
                  <a:pt x="942" y="1523"/>
                </a:lnTo>
                <a:lnTo>
                  <a:pt x="980" y="1504"/>
                </a:lnTo>
                <a:lnTo>
                  <a:pt x="1018" y="1483"/>
                </a:lnTo>
                <a:lnTo>
                  <a:pt x="1060" y="1457"/>
                </a:lnTo>
                <a:lnTo>
                  <a:pt x="1102" y="1427"/>
                </a:lnTo>
                <a:lnTo>
                  <a:pt x="1145" y="1396"/>
                </a:lnTo>
                <a:lnTo>
                  <a:pt x="1190" y="1359"/>
                </a:lnTo>
                <a:lnTo>
                  <a:pt x="1234" y="1321"/>
                </a:lnTo>
                <a:lnTo>
                  <a:pt x="1278" y="1278"/>
                </a:lnTo>
                <a:lnTo>
                  <a:pt x="1319" y="1234"/>
                </a:lnTo>
                <a:lnTo>
                  <a:pt x="1359" y="1190"/>
                </a:lnTo>
                <a:lnTo>
                  <a:pt x="1394" y="1145"/>
                </a:lnTo>
                <a:lnTo>
                  <a:pt x="1427" y="1102"/>
                </a:lnTo>
                <a:lnTo>
                  <a:pt x="1457" y="1060"/>
                </a:lnTo>
                <a:lnTo>
                  <a:pt x="1483" y="1018"/>
                </a:lnTo>
                <a:lnTo>
                  <a:pt x="1504" y="980"/>
                </a:lnTo>
                <a:lnTo>
                  <a:pt x="1523" y="942"/>
                </a:lnTo>
                <a:lnTo>
                  <a:pt x="1536" y="908"/>
                </a:lnTo>
                <a:lnTo>
                  <a:pt x="1547" y="877"/>
                </a:lnTo>
                <a:lnTo>
                  <a:pt x="1553" y="849"/>
                </a:lnTo>
                <a:close/>
                <a:moveTo>
                  <a:pt x="1982" y="731"/>
                </a:moveTo>
                <a:lnTo>
                  <a:pt x="2156" y="906"/>
                </a:lnTo>
                <a:lnTo>
                  <a:pt x="2015" y="1047"/>
                </a:lnTo>
                <a:lnTo>
                  <a:pt x="1839" y="873"/>
                </a:lnTo>
                <a:lnTo>
                  <a:pt x="1982" y="731"/>
                </a:lnTo>
                <a:close/>
                <a:moveTo>
                  <a:pt x="2214" y="498"/>
                </a:moveTo>
                <a:lnTo>
                  <a:pt x="2390" y="673"/>
                </a:lnTo>
                <a:lnTo>
                  <a:pt x="2247" y="814"/>
                </a:lnTo>
                <a:lnTo>
                  <a:pt x="2073" y="640"/>
                </a:lnTo>
                <a:lnTo>
                  <a:pt x="2214" y="498"/>
                </a:lnTo>
                <a:close/>
                <a:moveTo>
                  <a:pt x="1716" y="466"/>
                </a:moveTo>
                <a:lnTo>
                  <a:pt x="1891" y="640"/>
                </a:lnTo>
                <a:lnTo>
                  <a:pt x="1749" y="783"/>
                </a:lnTo>
                <a:lnTo>
                  <a:pt x="1575" y="607"/>
                </a:lnTo>
                <a:lnTo>
                  <a:pt x="1716" y="466"/>
                </a:lnTo>
                <a:close/>
                <a:moveTo>
                  <a:pt x="2448" y="265"/>
                </a:moveTo>
                <a:lnTo>
                  <a:pt x="2622" y="440"/>
                </a:lnTo>
                <a:lnTo>
                  <a:pt x="2480" y="582"/>
                </a:lnTo>
                <a:lnTo>
                  <a:pt x="2305" y="408"/>
                </a:lnTo>
                <a:lnTo>
                  <a:pt x="2448" y="265"/>
                </a:lnTo>
                <a:close/>
                <a:moveTo>
                  <a:pt x="1949" y="232"/>
                </a:moveTo>
                <a:lnTo>
                  <a:pt x="2124" y="408"/>
                </a:lnTo>
                <a:lnTo>
                  <a:pt x="1982" y="549"/>
                </a:lnTo>
                <a:lnTo>
                  <a:pt x="1808" y="375"/>
                </a:lnTo>
                <a:lnTo>
                  <a:pt x="1949" y="232"/>
                </a:lnTo>
                <a:close/>
                <a:moveTo>
                  <a:pt x="2182" y="0"/>
                </a:moveTo>
                <a:lnTo>
                  <a:pt x="2357" y="174"/>
                </a:lnTo>
                <a:lnTo>
                  <a:pt x="2214" y="317"/>
                </a:lnTo>
                <a:lnTo>
                  <a:pt x="2040" y="142"/>
                </a:lnTo>
                <a:lnTo>
                  <a:pt x="2182" y="0"/>
                </a:lnTo>
                <a:close/>
              </a:path>
            </a:pathLst>
          </a:cu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6" name="Google Shape;276;p3"/>
          <p:cNvSpPr/>
          <p:nvPr/>
        </p:nvSpPr>
        <p:spPr>
          <a:xfrm>
            <a:off x="4710394" y="3583602"/>
            <a:ext cx="445299" cy="329517"/>
          </a:xfrm>
          <a:custGeom>
            <a:avLst/>
            <a:gdLst/>
            <a:ahLst/>
            <a:cxnLst/>
            <a:rect l="l" t="t" r="r" b="b"/>
            <a:pathLst>
              <a:path w="1695" h="1254" extrusionOk="0">
                <a:moveTo>
                  <a:pt x="0" y="831"/>
                </a:moveTo>
                <a:lnTo>
                  <a:pt x="210" y="831"/>
                </a:lnTo>
                <a:lnTo>
                  <a:pt x="210" y="1254"/>
                </a:lnTo>
                <a:lnTo>
                  <a:pt x="0" y="1254"/>
                </a:lnTo>
                <a:lnTo>
                  <a:pt x="0" y="831"/>
                </a:lnTo>
                <a:close/>
                <a:moveTo>
                  <a:pt x="0" y="343"/>
                </a:moveTo>
                <a:lnTo>
                  <a:pt x="210" y="343"/>
                </a:lnTo>
                <a:lnTo>
                  <a:pt x="210" y="769"/>
                </a:lnTo>
                <a:lnTo>
                  <a:pt x="0" y="769"/>
                </a:lnTo>
                <a:lnTo>
                  <a:pt x="0" y="343"/>
                </a:lnTo>
                <a:close/>
                <a:moveTo>
                  <a:pt x="1406" y="0"/>
                </a:moveTo>
                <a:lnTo>
                  <a:pt x="1695" y="0"/>
                </a:lnTo>
                <a:lnTo>
                  <a:pt x="1695" y="201"/>
                </a:lnTo>
                <a:lnTo>
                  <a:pt x="1406" y="201"/>
                </a:lnTo>
                <a:lnTo>
                  <a:pt x="1406" y="0"/>
                </a:lnTo>
                <a:close/>
                <a:moveTo>
                  <a:pt x="1056" y="0"/>
                </a:moveTo>
                <a:lnTo>
                  <a:pt x="1345" y="0"/>
                </a:lnTo>
                <a:lnTo>
                  <a:pt x="1345" y="201"/>
                </a:lnTo>
                <a:lnTo>
                  <a:pt x="1056" y="201"/>
                </a:lnTo>
                <a:lnTo>
                  <a:pt x="1056" y="0"/>
                </a:lnTo>
                <a:close/>
                <a:moveTo>
                  <a:pt x="704" y="0"/>
                </a:moveTo>
                <a:lnTo>
                  <a:pt x="993" y="0"/>
                </a:lnTo>
                <a:lnTo>
                  <a:pt x="993" y="201"/>
                </a:lnTo>
                <a:lnTo>
                  <a:pt x="704" y="201"/>
                </a:lnTo>
                <a:lnTo>
                  <a:pt x="704" y="0"/>
                </a:lnTo>
                <a:close/>
                <a:moveTo>
                  <a:pt x="353" y="0"/>
                </a:moveTo>
                <a:lnTo>
                  <a:pt x="642" y="0"/>
                </a:lnTo>
                <a:lnTo>
                  <a:pt x="642" y="201"/>
                </a:lnTo>
                <a:lnTo>
                  <a:pt x="353" y="201"/>
                </a:lnTo>
                <a:lnTo>
                  <a:pt x="353" y="0"/>
                </a:lnTo>
                <a:close/>
                <a:moveTo>
                  <a:pt x="0" y="0"/>
                </a:moveTo>
                <a:lnTo>
                  <a:pt x="210" y="0"/>
                </a:lnTo>
                <a:lnTo>
                  <a:pt x="210" y="201"/>
                </a:lnTo>
                <a:lnTo>
                  <a:pt x="0" y="201"/>
                </a:lnTo>
                <a:lnTo>
                  <a:pt x="0" y="0"/>
                </a:lnTo>
                <a:close/>
              </a:path>
            </a:pathLst>
          </a:custGeom>
          <a:solidFill>
            <a:srgbClr val="E3680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7" name="Google Shape;277;p3"/>
          <p:cNvSpPr/>
          <p:nvPr/>
        </p:nvSpPr>
        <p:spPr>
          <a:xfrm>
            <a:off x="4647343" y="3521900"/>
            <a:ext cx="571401" cy="454235"/>
          </a:xfrm>
          <a:custGeom>
            <a:avLst/>
            <a:gdLst/>
            <a:ahLst/>
            <a:cxnLst/>
            <a:rect l="l" t="t" r="r" b="b"/>
            <a:pathLst>
              <a:path w="2171" h="1730" extrusionOk="0">
                <a:moveTo>
                  <a:pt x="1644" y="1069"/>
                </a:moveTo>
                <a:lnTo>
                  <a:pt x="1933" y="1069"/>
                </a:lnTo>
                <a:lnTo>
                  <a:pt x="1933" y="1492"/>
                </a:lnTo>
                <a:lnTo>
                  <a:pt x="1644" y="1492"/>
                </a:lnTo>
                <a:lnTo>
                  <a:pt x="1644" y="1069"/>
                </a:lnTo>
                <a:close/>
                <a:moveTo>
                  <a:pt x="1294" y="1069"/>
                </a:moveTo>
                <a:lnTo>
                  <a:pt x="1583" y="1069"/>
                </a:lnTo>
                <a:lnTo>
                  <a:pt x="1583" y="1492"/>
                </a:lnTo>
                <a:lnTo>
                  <a:pt x="1294" y="1492"/>
                </a:lnTo>
                <a:lnTo>
                  <a:pt x="1294" y="1069"/>
                </a:lnTo>
                <a:close/>
                <a:moveTo>
                  <a:pt x="942" y="1069"/>
                </a:moveTo>
                <a:lnTo>
                  <a:pt x="1231" y="1069"/>
                </a:lnTo>
                <a:lnTo>
                  <a:pt x="1231" y="1492"/>
                </a:lnTo>
                <a:lnTo>
                  <a:pt x="942" y="1492"/>
                </a:lnTo>
                <a:lnTo>
                  <a:pt x="942" y="1069"/>
                </a:lnTo>
                <a:close/>
                <a:moveTo>
                  <a:pt x="591" y="1069"/>
                </a:moveTo>
                <a:lnTo>
                  <a:pt x="880" y="1069"/>
                </a:lnTo>
                <a:lnTo>
                  <a:pt x="880" y="1492"/>
                </a:lnTo>
                <a:lnTo>
                  <a:pt x="591" y="1492"/>
                </a:lnTo>
                <a:lnTo>
                  <a:pt x="591" y="1069"/>
                </a:lnTo>
                <a:close/>
                <a:moveTo>
                  <a:pt x="1294" y="581"/>
                </a:moveTo>
                <a:lnTo>
                  <a:pt x="1583" y="581"/>
                </a:lnTo>
                <a:lnTo>
                  <a:pt x="1583" y="1007"/>
                </a:lnTo>
                <a:lnTo>
                  <a:pt x="1294" y="1007"/>
                </a:lnTo>
                <a:lnTo>
                  <a:pt x="1294" y="581"/>
                </a:lnTo>
                <a:close/>
                <a:moveTo>
                  <a:pt x="942" y="581"/>
                </a:moveTo>
                <a:lnTo>
                  <a:pt x="1231" y="581"/>
                </a:lnTo>
                <a:lnTo>
                  <a:pt x="1231" y="1007"/>
                </a:lnTo>
                <a:lnTo>
                  <a:pt x="942" y="1007"/>
                </a:lnTo>
                <a:lnTo>
                  <a:pt x="942" y="581"/>
                </a:lnTo>
                <a:close/>
                <a:moveTo>
                  <a:pt x="591" y="581"/>
                </a:moveTo>
                <a:lnTo>
                  <a:pt x="880" y="581"/>
                </a:lnTo>
                <a:lnTo>
                  <a:pt x="880" y="1007"/>
                </a:lnTo>
                <a:lnTo>
                  <a:pt x="591" y="1007"/>
                </a:lnTo>
                <a:lnTo>
                  <a:pt x="591" y="581"/>
                </a:lnTo>
                <a:close/>
                <a:moveTo>
                  <a:pt x="1932" y="580"/>
                </a:moveTo>
                <a:lnTo>
                  <a:pt x="1933" y="580"/>
                </a:lnTo>
                <a:lnTo>
                  <a:pt x="1933" y="1007"/>
                </a:lnTo>
                <a:lnTo>
                  <a:pt x="1644" y="1007"/>
                </a:lnTo>
                <a:lnTo>
                  <a:pt x="1644" y="581"/>
                </a:lnTo>
                <a:lnTo>
                  <a:pt x="1932" y="581"/>
                </a:lnTo>
                <a:lnTo>
                  <a:pt x="1932" y="580"/>
                </a:lnTo>
                <a:close/>
                <a:moveTo>
                  <a:pt x="140" y="140"/>
                </a:moveTo>
                <a:lnTo>
                  <a:pt x="140" y="1590"/>
                </a:lnTo>
                <a:lnTo>
                  <a:pt x="2031" y="1590"/>
                </a:lnTo>
                <a:lnTo>
                  <a:pt x="2031" y="140"/>
                </a:lnTo>
                <a:lnTo>
                  <a:pt x="140" y="140"/>
                </a:lnTo>
                <a:close/>
                <a:moveTo>
                  <a:pt x="0" y="0"/>
                </a:moveTo>
                <a:lnTo>
                  <a:pt x="2171" y="0"/>
                </a:lnTo>
                <a:lnTo>
                  <a:pt x="2171" y="1730"/>
                </a:lnTo>
                <a:lnTo>
                  <a:pt x="0" y="1730"/>
                </a:lnTo>
                <a:lnTo>
                  <a:pt x="0" y="0"/>
                </a:lnTo>
                <a:close/>
              </a:path>
            </a:pathLst>
          </a:cu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8" name="Google Shape;278;p3"/>
          <p:cNvSpPr/>
          <p:nvPr/>
        </p:nvSpPr>
        <p:spPr>
          <a:xfrm>
            <a:off x="2822842" y="3057230"/>
            <a:ext cx="1112080" cy="871451"/>
          </a:xfrm>
          <a:custGeom>
            <a:avLst/>
            <a:gdLst/>
            <a:ahLst/>
            <a:cxnLst/>
            <a:rect l="l" t="t" r="r" b="b"/>
            <a:pathLst>
              <a:path w="2171" h="1701" extrusionOk="0">
                <a:moveTo>
                  <a:pt x="189" y="1077"/>
                </a:moveTo>
                <a:lnTo>
                  <a:pt x="786" y="1436"/>
                </a:lnTo>
                <a:lnTo>
                  <a:pt x="797" y="1441"/>
                </a:lnTo>
                <a:lnTo>
                  <a:pt x="812" y="1443"/>
                </a:lnTo>
                <a:lnTo>
                  <a:pt x="826" y="1443"/>
                </a:lnTo>
                <a:lnTo>
                  <a:pt x="841" y="1441"/>
                </a:lnTo>
                <a:lnTo>
                  <a:pt x="852" y="1436"/>
                </a:lnTo>
                <a:lnTo>
                  <a:pt x="1450" y="1077"/>
                </a:lnTo>
                <a:lnTo>
                  <a:pt x="1621" y="1180"/>
                </a:lnTo>
                <a:lnTo>
                  <a:pt x="1633" y="1189"/>
                </a:lnTo>
                <a:lnTo>
                  <a:pt x="1639" y="1200"/>
                </a:lnTo>
                <a:lnTo>
                  <a:pt x="1639" y="1212"/>
                </a:lnTo>
                <a:lnTo>
                  <a:pt x="1633" y="1223"/>
                </a:lnTo>
                <a:lnTo>
                  <a:pt x="1621" y="1233"/>
                </a:lnTo>
                <a:lnTo>
                  <a:pt x="852" y="1694"/>
                </a:lnTo>
                <a:lnTo>
                  <a:pt x="841" y="1698"/>
                </a:lnTo>
                <a:lnTo>
                  <a:pt x="826" y="1701"/>
                </a:lnTo>
                <a:lnTo>
                  <a:pt x="812" y="1701"/>
                </a:lnTo>
                <a:lnTo>
                  <a:pt x="797" y="1698"/>
                </a:lnTo>
                <a:lnTo>
                  <a:pt x="786" y="1694"/>
                </a:lnTo>
                <a:lnTo>
                  <a:pt x="17" y="1233"/>
                </a:lnTo>
                <a:lnTo>
                  <a:pt x="6" y="1223"/>
                </a:lnTo>
                <a:lnTo>
                  <a:pt x="0" y="1212"/>
                </a:lnTo>
                <a:lnTo>
                  <a:pt x="0" y="1200"/>
                </a:lnTo>
                <a:lnTo>
                  <a:pt x="6" y="1189"/>
                </a:lnTo>
                <a:lnTo>
                  <a:pt x="17" y="1180"/>
                </a:lnTo>
                <a:lnTo>
                  <a:pt x="189" y="1077"/>
                </a:lnTo>
                <a:close/>
                <a:moveTo>
                  <a:pt x="761" y="0"/>
                </a:moveTo>
                <a:lnTo>
                  <a:pt x="795" y="21"/>
                </a:lnTo>
                <a:lnTo>
                  <a:pt x="836" y="43"/>
                </a:lnTo>
                <a:lnTo>
                  <a:pt x="884" y="63"/>
                </a:lnTo>
                <a:lnTo>
                  <a:pt x="940" y="82"/>
                </a:lnTo>
                <a:lnTo>
                  <a:pt x="1000" y="99"/>
                </a:lnTo>
                <a:lnTo>
                  <a:pt x="1068" y="115"/>
                </a:lnTo>
                <a:lnTo>
                  <a:pt x="1139" y="128"/>
                </a:lnTo>
                <a:lnTo>
                  <a:pt x="1216" y="139"/>
                </a:lnTo>
                <a:lnTo>
                  <a:pt x="1295" y="147"/>
                </a:lnTo>
                <a:lnTo>
                  <a:pt x="1379" y="152"/>
                </a:lnTo>
                <a:lnTo>
                  <a:pt x="1466" y="154"/>
                </a:lnTo>
                <a:lnTo>
                  <a:pt x="1552" y="152"/>
                </a:lnTo>
                <a:lnTo>
                  <a:pt x="1635" y="147"/>
                </a:lnTo>
                <a:lnTo>
                  <a:pt x="1716" y="139"/>
                </a:lnTo>
                <a:lnTo>
                  <a:pt x="1792" y="128"/>
                </a:lnTo>
                <a:lnTo>
                  <a:pt x="1864" y="115"/>
                </a:lnTo>
                <a:lnTo>
                  <a:pt x="1930" y="99"/>
                </a:lnTo>
                <a:lnTo>
                  <a:pt x="1992" y="82"/>
                </a:lnTo>
                <a:lnTo>
                  <a:pt x="2046" y="63"/>
                </a:lnTo>
                <a:lnTo>
                  <a:pt x="2096" y="43"/>
                </a:lnTo>
                <a:lnTo>
                  <a:pt x="2137" y="21"/>
                </a:lnTo>
                <a:lnTo>
                  <a:pt x="2171" y="0"/>
                </a:lnTo>
                <a:lnTo>
                  <a:pt x="2171" y="289"/>
                </a:lnTo>
                <a:lnTo>
                  <a:pt x="2137" y="310"/>
                </a:lnTo>
                <a:lnTo>
                  <a:pt x="2096" y="332"/>
                </a:lnTo>
                <a:lnTo>
                  <a:pt x="2046" y="353"/>
                </a:lnTo>
                <a:lnTo>
                  <a:pt x="1992" y="371"/>
                </a:lnTo>
                <a:lnTo>
                  <a:pt x="1930" y="389"/>
                </a:lnTo>
                <a:lnTo>
                  <a:pt x="1864" y="405"/>
                </a:lnTo>
                <a:lnTo>
                  <a:pt x="1792" y="418"/>
                </a:lnTo>
                <a:lnTo>
                  <a:pt x="1716" y="429"/>
                </a:lnTo>
                <a:lnTo>
                  <a:pt x="1635" y="436"/>
                </a:lnTo>
                <a:lnTo>
                  <a:pt x="1552" y="442"/>
                </a:lnTo>
                <a:lnTo>
                  <a:pt x="1466" y="443"/>
                </a:lnTo>
                <a:lnTo>
                  <a:pt x="1368" y="441"/>
                </a:lnTo>
                <a:lnTo>
                  <a:pt x="1272" y="435"/>
                </a:lnTo>
                <a:lnTo>
                  <a:pt x="913" y="218"/>
                </a:lnTo>
                <a:lnTo>
                  <a:pt x="888" y="206"/>
                </a:lnTo>
                <a:lnTo>
                  <a:pt x="863" y="199"/>
                </a:lnTo>
                <a:lnTo>
                  <a:pt x="840" y="196"/>
                </a:lnTo>
                <a:lnTo>
                  <a:pt x="819" y="194"/>
                </a:lnTo>
                <a:lnTo>
                  <a:pt x="802" y="194"/>
                </a:lnTo>
                <a:lnTo>
                  <a:pt x="782" y="198"/>
                </a:lnTo>
                <a:lnTo>
                  <a:pt x="761" y="203"/>
                </a:lnTo>
                <a:lnTo>
                  <a:pt x="761" y="0"/>
                </a:lnTo>
                <a:close/>
              </a:path>
            </a:pathLst>
          </a:custGeom>
          <a:solidFill>
            <a:srgbClr val="E3680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9" name="Google Shape;279;p3"/>
          <p:cNvSpPr/>
          <p:nvPr/>
        </p:nvSpPr>
        <p:spPr>
          <a:xfrm>
            <a:off x="2822842" y="2847056"/>
            <a:ext cx="1112080" cy="1286672"/>
          </a:xfrm>
          <a:custGeom>
            <a:avLst/>
            <a:gdLst/>
            <a:ahLst/>
            <a:cxnLst/>
            <a:rect l="l" t="t" r="r" b="b"/>
            <a:pathLst>
              <a:path w="2171" h="2509" extrusionOk="0">
                <a:moveTo>
                  <a:pt x="189" y="1886"/>
                </a:moveTo>
                <a:lnTo>
                  <a:pt x="786" y="2244"/>
                </a:lnTo>
                <a:lnTo>
                  <a:pt x="797" y="2249"/>
                </a:lnTo>
                <a:lnTo>
                  <a:pt x="812" y="2251"/>
                </a:lnTo>
                <a:lnTo>
                  <a:pt x="826" y="2251"/>
                </a:lnTo>
                <a:lnTo>
                  <a:pt x="841" y="2249"/>
                </a:lnTo>
                <a:lnTo>
                  <a:pt x="852" y="2244"/>
                </a:lnTo>
                <a:lnTo>
                  <a:pt x="1450" y="1886"/>
                </a:lnTo>
                <a:lnTo>
                  <a:pt x="1621" y="1989"/>
                </a:lnTo>
                <a:lnTo>
                  <a:pt x="1633" y="1999"/>
                </a:lnTo>
                <a:lnTo>
                  <a:pt x="1639" y="2009"/>
                </a:lnTo>
                <a:lnTo>
                  <a:pt x="1639" y="2020"/>
                </a:lnTo>
                <a:lnTo>
                  <a:pt x="1633" y="2031"/>
                </a:lnTo>
                <a:lnTo>
                  <a:pt x="1621" y="2041"/>
                </a:lnTo>
                <a:lnTo>
                  <a:pt x="852" y="2502"/>
                </a:lnTo>
                <a:lnTo>
                  <a:pt x="841" y="2506"/>
                </a:lnTo>
                <a:lnTo>
                  <a:pt x="826" y="2509"/>
                </a:lnTo>
                <a:lnTo>
                  <a:pt x="812" y="2509"/>
                </a:lnTo>
                <a:lnTo>
                  <a:pt x="797" y="2506"/>
                </a:lnTo>
                <a:lnTo>
                  <a:pt x="786" y="2502"/>
                </a:lnTo>
                <a:lnTo>
                  <a:pt x="17" y="2041"/>
                </a:lnTo>
                <a:lnTo>
                  <a:pt x="6" y="2031"/>
                </a:lnTo>
                <a:lnTo>
                  <a:pt x="0" y="2020"/>
                </a:lnTo>
                <a:lnTo>
                  <a:pt x="0" y="2009"/>
                </a:lnTo>
                <a:lnTo>
                  <a:pt x="6" y="1997"/>
                </a:lnTo>
                <a:lnTo>
                  <a:pt x="17" y="1988"/>
                </a:lnTo>
                <a:lnTo>
                  <a:pt x="189" y="1886"/>
                </a:lnTo>
                <a:close/>
                <a:moveTo>
                  <a:pt x="2171" y="831"/>
                </a:moveTo>
                <a:lnTo>
                  <a:pt x="2171" y="1290"/>
                </a:lnTo>
                <a:lnTo>
                  <a:pt x="2145" y="1319"/>
                </a:lnTo>
                <a:lnTo>
                  <a:pt x="2114" y="1346"/>
                </a:lnTo>
                <a:lnTo>
                  <a:pt x="2080" y="1369"/>
                </a:lnTo>
                <a:lnTo>
                  <a:pt x="2041" y="1389"/>
                </a:lnTo>
                <a:lnTo>
                  <a:pt x="1999" y="1407"/>
                </a:lnTo>
                <a:lnTo>
                  <a:pt x="1954" y="1423"/>
                </a:lnTo>
                <a:lnTo>
                  <a:pt x="1908" y="1436"/>
                </a:lnTo>
                <a:lnTo>
                  <a:pt x="1860" y="1448"/>
                </a:lnTo>
                <a:lnTo>
                  <a:pt x="1810" y="1458"/>
                </a:lnTo>
                <a:lnTo>
                  <a:pt x="1761" y="1465"/>
                </a:lnTo>
                <a:lnTo>
                  <a:pt x="1711" y="1473"/>
                </a:lnTo>
                <a:lnTo>
                  <a:pt x="1663" y="1477"/>
                </a:lnTo>
                <a:lnTo>
                  <a:pt x="1561" y="1416"/>
                </a:lnTo>
                <a:lnTo>
                  <a:pt x="1681" y="1343"/>
                </a:lnTo>
                <a:lnTo>
                  <a:pt x="1708" y="1324"/>
                </a:lnTo>
                <a:lnTo>
                  <a:pt x="1728" y="1301"/>
                </a:lnTo>
                <a:lnTo>
                  <a:pt x="1744" y="1276"/>
                </a:lnTo>
                <a:lnTo>
                  <a:pt x="1754" y="1247"/>
                </a:lnTo>
                <a:lnTo>
                  <a:pt x="1757" y="1216"/>
                </a:lnTo>
                <a:lnTo>
                  <a:pt x="1754" y="1186"/>
                </a:lnTo>
                <a:lnTo>
                  <a:pt x="1744" y="1157"/>
                </a:lnTo>
                <a:lnTo>
                  <a:pt x="1728" y="1130"/>
                </a:lnTo>
                <a:lnTo>
                  <a:pt x="1708" y="1107"/>
                </a:lnTo>
                <a:lnTo>
                  <a:pt x="1681" y="1088"/>
                </a:lnTo>
                <a:lnTo>
                  <a:pt x="1496" y="977"/>
                </a:lnTo>
                <a:lnTo>
                  <a:pt x="1561" y="976"/>
                </a:lnTo>
                <a:lnTo>
                  <a:pt x="1629" y="971"/>
                </a:lnTo>
                <a:lnTo>
                  <a:pt x="1698" y="966"/>
                </a:lnTo>
                <a:lnTo>
                  <a:pt x="1766" y="958"/>
                </a:lnTo>
                <a:lnTo>
                  <a:pt x="1832" y="947"/>
                </a:lnTo>
                <a:lnTo>
                  <a:pt x="1898" y="935"/>
                </a:lnTo>
                <a:lnTo>
                  <a:pt x="1960" y="919"/>
                </a:lnTo>
                <a:lnTo>
                  <a:pt x="2020" y="901"/>
                </a:lnTo>
                <a:lnTo>
                  <a:pt x="2075" y="880"/>
                </a:lnTo>
                <a:lnTo>
                  <a:pt x="2126" y="857"/>
                </a:lnTo>
                <a:lnTo>
                  <a:pt x="2171" y="831"/>
                </a:lnTo>
                <a:close/>
                <a:moveTo>
                  <a:pt x="826" y="722"/>
                </a:moveTo>
                <a:lnTo>
                  <a:pt x="841" y="724"/>
                </a:lnTo>
                <a:lnTo>
                  <a:pt x="852" y="728"/>
                </a:lnTo>
                <a:lnTo>
                  <a:pt x="1621" y="1190"/>
                </a:lnTo>
                <a:lnTo>
                  <a:pt x="1633" y="1199"/>
                </a:lnTo>
                <a:lnTo>
                  <a:pt x="1639" y="1210"/>
                </a:lnTo>
                <a:lnTo>
                  <a:pt x="1639" y="1221"/>
                </a:lnTo>
                <a:lnTo>
                  <a:pt x="1633" y="1233"/>
                </a:lnTo>
                <a:lnTo>
                  <a:pt x="1621" y="1243"/>
                </a:lnTo>
                <a:lnTo>
                  <a:pt x="852" y="1704"/>
                </a:lnTo>
                <a:lnTo>
                  <a:pt x="841" y="1708"/>
                </a:lnTo>
                <a:lnTo>
                  <a:pt x="826" y="1711"/>
                </a:lnTo>
                <a:lnTo>
                  <a:pt x="812" y="1711"/>
                </a:lnTo>
                <a:lnTo>
                  <a:pt x="797" y="1708"/>
                </a:lnTo>
                <a:lnTo>
                  <a:pt x="786" y="1704"/>
                </a:lnTo>
                <a:lnTo>
                  <a:pt x="17" y="1243"/>
                </a:lnTo>
                <a:lnTo>
                  <a:pt x="6" y="1233"/>
                </a:lnTo>
                <a:lnTo>
                  <a:pt x="0" y="1221"/>
                </a:lnTo>
                <a:lnTo>
                  <a:pt x="0" y="1210"/>
                </a:lnTo>
                <a:lnTo>
                  <a:pt x="6" y="1199"/>
                </a:lnTo>
                <a:lnTo>
                  <a:pt x="17" y="1190"/>
                </a:lnTo>
                <a:lnTo>
                  <a:pt x="786" y="728"/>
                </a:lnTo>
                <a:lnTo>
                  <a:pt x="797" y="724"/>
                </a:lnTo>
                <a:lnTo>
                  <a:pt x="812" y="722"/>
                </a:lnTo>
                <a:lnTo>
                  <a:pt x="826" y="722"/>
                </a:lnTo>
                <a:close/>
                <a:moveTo>
                  <a:pt x="1466" y="0"/>
                </a:moveTo>
                <a:lnTo>
                  <a:pt x="1542" y="1"/>
                </a:lnTo>
                <a:lnTo>
                  <a:pt x="1617" y="6"/>
                </a:lnTo>
                <a:lnTo>
                  <a:pt x="1688" y="12"/>
                </a:lnTo>
                <a:lnTo>
                  <a:pt x="1757" y="19"/>
                </a:lnTo>
                <a:lnTo>
                  <a:pt x="1821" y="30"/>
                </a:lnTo>
                <a:lnTo>
                  <a:pt x="1882" y="42"/>
                </a:lnTo>
                <a:lnTo>
                  <a:pt x="1937" y="57"/>
                </a:lnTo>
                <a:lnTo>
                  <a:pt x="1989" y="73"/>
                </a:lnTo>
                <a:lnTo>
                  <a:pt x="2034" y="89"/>
                </a:lnTo>
                <a:lnTo>
                  <a:pt x="2074" y="108"/>
                </a:lnTo>
                <a:lnTo>
                  <a:pt x="2108" y="128"/>
                </a:lnTo>
                <a:lnTo>
                  <a:pt x="2134" y="149"/>
                </a:lnTo>
                <a:lnTo>
                  <a:pt x="2154" y="170"/>
                </a:lnTo>
                <a:lnTo>
                  <a:pt x="2166" y="193"/>
                </a:lnTo>
                <a:lnTo>
                  <a:pt x="2171" y="218"/>
                </a:lnTo>
                <a:lnTo>
                  <a:pt x="2166" y="241"/>
                </a:lnTo>
                <a:lnTo>
                  <a:pt x="2154" y="264"/>
                </a:lnTo>
                <a:lnTo>
                  <a:pt x="2134" y="287"/>
                </a:lnTo>
                <a:lnTo>
                  <a:pt x="2108" y="307"/>
                </a:lnTo>
                <a:lnTo>
                  <a:pt x="2074" y="326"/>
                </a:lnTo>
                <a:lnTo>
                  <a:pt x="2034" y="346"/>
                </a:lnTo>
                <a:lnTo>
                  <a:pt x="1989" y="363"/>
                </a:lnTo>
                <a:lnTo>
                  <a:pt x="1937" y="378"/>
                </a:lnTo>
                <a:lnTo>
                  <a:pt x="1882" y="393"/>
                </a:lnTo>
                <a:lnTo>
                  <a:pt x="1821" y="405"/>
                </a:lnTo>
                <a:lnTo>
                  <a:pt x="1757" y="415"/>
                </a:lnTo>
                <a:lnTo>
                  <a:pt x="1688" y="423"/>
                </a:lnTo>
                <a:lnTo>
                  <a:pt x="1617" y="429"/>
                </a:lnTo>
                <a:lnTo>
                  <a:pt x="1542" y="433"/>
                </a:lnTo>
                <a:lnTo>
                  <a:pt x="1466" y="434"/>
                </a:lnTo>
                <a:lnTo>
                  <a:pt x="1388" y="433"/>
                </a:lnTo>
                <a:lnTo>
                  <a:pt x="1315" y="429"/>
                </a:lnTo>
                <a:lnTo>
                  <a:pt x="1243" y="423"/>
                </a:lnTo>
                <a:lnTo>
                  <a:pt x="1174" y="415"/>
                </a:lnTo>
                <a:lnTo>
                  <a:pt x="1110" y="405"/>
                </a:lnTo>
                <a:lnTo>
                  <a:pt x="1050" y="393"/>
                </a:lnTo>
                <a:lnTo>
                  <a:pt x="993" y="378"/>
                </a:lnTo>
                <a:lnTo>
                  <a:pt x="942" y="363"/>
                </a:lnTo>
                <a:lnTo>
                  <a:pt x="896" y="346"/>
                </a:lnTo>
                <a:lnTo>
                  <a:pt x="856" y="326"/>
                </a:lnTo>
                <a:lnTo>
                  <a:pt x="824" y="307"/>
                </a:lnTo>
                <a:lnTo>
                  <a:pt x="797" y="287"/>
                </a:lnTo>
                <a:lnTo>
                  <a:pt x="777" y="264"/>
                </a:lnTo>
                <a:lnTo>
                  <a:pt x="765" y="241"/>
                </a:lnTo>
                <a:lnTo>
                  <a:pt x="761" y="218"/>
                </a:lnTo>
                <a:lnTo>
                  <a:pt x="765" y="193"/>
                </a:lnTo>
                <a:lnTo>
                  <a:pt x="777" y="170"/>
                </a:lnTo>
                <a:lnTo>
                  <a:pt x="797" y="149"/>
                </a:lnTo>
                <a:lnTo>
                  <a:pt x="824" y="128"/>
                </a:lnTo>
                <a:lnTo>
                  <a:pt x="856" y="108"/>
                </a:lnTo>
                <a:lnTo>
                  <a:pt x="896" y="89"/>
                </a:lnTo>
                <a:lnTo>
                  <a:pt x="942" y="73"/>
                </a:lnTo>
                <a:lnTo>
                  <a:pt x="993" y="57"/>
                </a:lnTo>
                <a:lnTo>
                  <a:pt x="1050" y="42"/>
                </a:lnTo>
                <a:lnTo>
                  <a:pt x="1110" y="30"/>
                </a:lnTo>
                <a:lnTo>
                  <a:pt x="1174" y="19"/>
                </a:lnTo>
                <a:lnTo>
                  <a:pt x="1243" y="12"/>
                </a:lnTo>
                <a:lnTo>
                  <a:pt x="1315" y="6"/>
                </a:lnTo>
                <a:lnTo>
                  <a:pt x="1388" y="1"/>
                </a:lnTo>
                <a:lnTo>
                  <a:pt x="1466" y="0"/>
                </a:lnTo>
                <a:close/>
              </a:path>
            </a:pathLst>
          </a:cu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0" name="Google Shape;280;p3"/>
          <p:cNvSpPr/>
          <p:nvPr/>
        </p:nvSpPr>
        <p:spPr>
          <a:xfrm>
            <a:off x="5337066" y="3467042"/>
            <a:ext cx="80772" cy="153125"/>
          </a:xfrm>
          <a:custGeom>
            <a:avLst/>
            <a:gdLst/>
            <a:ahLst/>
            <a:cxnLst/>
            <a:rect l="l" t="t" r="r" b="b"/>
            <a:pathLst>
              <a:path w="331" h="626" extrusionOk="0">
                <a:moveTo>
                  <a:pt x="331" y="0"/>
                </a:moveTo>
                <a:lnTo>
                  <a:pt x="243" y="131"/>
                </a:lnTo>
                <a:lnTo>
                  <a:pt x="243" y="626"/>
                </a:lnTo>
                <a:lnTo>
                  <a:pt x="4" y="626"/>
                </a:lnTo>
                <a:lnTo>
                  <a:pt x="4" y="623"/>
                </a:lnTo>
                <a:lnTo>
                  <a:pt x="2" y="612"/>
                </a:lnTo>
                <a:lnTo>
                  <a:pt x="1" y="595"/>
                </a:lnTo>
                <a:lnTo>
                  <a:pt x="0" y="572"/>
                </a:lnTo>
                <a:lnTo>
                  <a:pt x="0" y="545"/>
                </a:lnTo>
                <a:lnTo>
                  <a:pt x="0" y="515"/>
                </a:lnTo>
                <a:lnTo>
                  <a:pt x="0" y="481"/>
                </a:lnTo>
                <a:lnTo>
                  <a:pt x="1" y="445"/>
                </a:lnTo>
                <a:lnTo>
                  <a:pt x="5" y="407"/>
                </a:lnTo>
                <a:lnTo>
                  <a:pt x="10" y="369"/>
                </a:lnTo>
                <a:lnTo>
                  <a:pt x="16" y="330"/>
                </a:lnTo>
                <a:lnTo>
                  <a:pt x="24" y="293"/>
                </a:lnTo>
                <a:lnTo>
                  <a:pt x="35" y="256"/>
                </a:lnTo>
                <a:lnTo>
                  <a:pt x="48" y="222"/>
                </a:lnTo>
                <a:lnTo>
                  <a:pt x="65" y="191"/>
                </a:lnTo>
                <a:lnTo>
                  <a:pt x="85" y="164"/>
                </a:lnTo>
                <a:lnTo>
                  <a:pt x="108" y="141"/>
                </a:lnTo>
                <a:lnTo>
                  <a:pt x="212" y="4"/>
                </a:lnTo>
                <a:lnTo>
                  <a:pt x="33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" name="Google Shape;281;p3"/>
          <p:cNvSpPr/>
          <p:nvPr/>
        </p:nvSpPr>
        <p:spPr>
          <a:xfrm>
            <a:off x="5434971" y="3470717"/>
            <a:ext cx="418546" cy="30625"/>
          </a:xfrm>
          <a:custGeom>
            <a:avLst/>
            <a:gdLst/>
            <a:ahLst/>
            <a:cxnLst/>
            <a:rect l="l" t="t" r="r" b="b"/>
            <a:pathLst>
              <a:path w="1708" h="125" extrusionOk="0">
                <a:moveTo>
                  <a:pt x="81" y="0"/>
                </a:moveTo>
                <a:lnTo>
                  <a:pt x="1627" y="0"/>
                </a:lnTo>
                <a:lnTo>
                  <a:pt x="1708" y="125"/>
                </a:lnTo>
                <a:lnTo>
                  <a:pt x="0" y="125"/>
                </a:lnTo>
                <a:lnTo>
                  <a:pt x="8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3"/>
          <p:cNvSpPr/>
          <p:nvPr/>
        </p:nvSpPr>
        <p:spPr>
          <a:xfrm>
            <a:off x="5870650" y="3467042"/>
            <a:ext cx="80772" cy="153125"/>
          </a:xfrm>
          <a:custGeom>
            <a:avLst/>
            <a:gdLst/>
            <a:ahLst/>
            <a:cxnLst/>
            <a:rect l="l" t="t" r="r" b="b"/>
            <a:pathLst>
              <a:path w="332" h="626" extrusionOk="0">
                <a:moveTo>
                  <a:pt x="0" y="0"/>
                </a:moveTo>
                <a:lnTo>
                  <a:pt x="120" y="4"/>
                </a:lnTo>
                <a:lnTo>
                  <a:pt x="224" y="141"/>
                </a:lnTo>
                <a:lnTo>
                  <a:pt x="247" y="164"/>
                </a:lnTo>
                <a:lnTo>
                  <a:pt x="267" y="191"/>
                </a:lnTo>
                <a:lnTo>
                  <a:pt x="284" y="222"/>
                </a:lnTo>
                <a:lnTo>
                  <a:pt x="297" y="256"/>
                </a:lnTo>
                <a:lnTo>
                  <a:pt x="308" y="293"/>
                </a:lnTo>
                <a:lnTo>
                  <a:pt x="316" y="330"/>
                </a:lnTo>
                <a:lnTo>
                  <a:pt x="322" y="369"/>
                </a:lnTo>
                <a:lnTo>
                  <a:pt x="327" y="407"/>
                </a:lnTo>
                <a:lnTo>
                  <a:pt x="331" y="445"/>
                </a:lnTo>
                <a:lnTo>
                  <a:pt x="332" y="481"/>
                </a:lnTo>
                <a:lnTo>
                  <a:pt x="332" y="515"/>
                </a:lnTo>
                <a:lnTo>
                  <a:pt x="332" y="545"/>
                </a:lnTo>
                <a:lnTo>
                  <a:pt x="332" y="572"/>
                </a:lnTo>
                <a:lnTo>
                  <a:pt x="331" y="595"/>
                </a:lnTo>
                <a:lnTo>
                  <a:pt x="330" y="612"/>
                </a:lnTo>
                <a:lnTo>
                  <a:pt x="328" y="623"/>
                </a:lnTo>
                <a:lnTo>
                  <a:pt x="328" y="626"/>
                </a:lnTo>
                <a:lnTo>
                  <a:pt x="89" y="626"/>
                </a:lnTo>
                <a:lnTo>
                  <a:pt x="89" y="13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3" name="Google Shape;283;p3"/>
          <p:cNvSpPr/>
          <p:nvPr/>
        </p:nvSpPr>
        <p:spPr>
          <a:xfrm>
            <a:off x="5368885" y="3540542"/>
            <a:ext cx="547047" cy="488775"/>
          </a:xfrm>
          <a:custGeom>
            <a:avLst/>
            <a:gdLst/>
            <a:ahLst/>
            <a:cxnLst/>
            <a:rect l="l" t="t" r="r" b="b"/>
            <a:pathLst>
              <a:path w="2235" h="1996" extrusionOk="0">
                <a:moveTo>
                  <a:pt x="400" y="363"/>
                </a:moveTo>
                <a:lnTo>
                  <a:pt x="400" y="1746"/>
                </a:lnTo>
                <a:lnTo>
                  <a:pt x="1854" y="1746"/>
                </a:lnTo>
                <a:lnTo>
                  <a:pt x="1854" y="363"/>
                </a:lnTo>
                <a:lnTo>
                  <a:pt x="1640" y="363"/>
                </a:lnTo>
                <a:lnTo>
                  <a:pt x="1640" y="1410"/>
                </a:lnTo>
                <a:lnTo>
                  <a:pt x="614" y="1410"/>
                </a:lnTo>
                <a:lnTo>
                  <a:pt x="614" y="363"/>
                </a:lnTo>
                <a:lnTo>
                  <a:pt x="400" y="363"/>
                </a:lnTo>
                <a:close/>
                <a:moveTo>
                  <a:pt x="235" y="0"/>
                </a:moveTo>
                <a:lnTo>
                  <a:pt x="457" y="0"/>
                </a:lnTo>
                <a:lnTo>
                  <a:pt x="457" y="71"/>
                </a:lnTo>
                <a:lnTo>
                  <a:pt x="460" y="93"/>
                </a:lnTo>
                <a:lnTo>
                  <a:pt x="468" y="114"/>
                </a:lnTo>
                <a:lnTo>
                  <a:pt x="481" y="130"/>
                </a:lnTo>
                <a:lnTo>
                  <a:pt x="498" y="143"/>
                </a:lnTo>
                <a:lnTo>
                  <a:pt x="519" y="151"/>
                </a:lnTo>
                <a:lnTo>
                  <a:pt x="541" y="155"/>
                </a:lnTo>
                <a:lnTo>
                  <a:pt x="614" y="155"/>
                </a:lnTo>
                <a:lnTo>
                  <a:pt x="614" y="64"/>
                </a:lnTo>
                <a:lnTo>
                  <a:pt x="1640" y="64"/>
                </a:lnTo>
                <a:lnTo>
                  <a:pt x="1640" y="155"/>
                </a:lnTo>
                <a:lnTo>
                  <a:pt x="1713" y="155"/>
                </a:lnTo>
                <a:lnTo>
                  <a:pt x="1736" y="151"/>
                </a:lnTo>
                <a:lnTo>
                  <a:pt x="1756" y="143"/>
                </a:lnTo>
                <a:lnTo>
                  <a:pt x="1773" y="130"/>
                </a:lnTo>
                <a:lnTo>
                  <a:pt x="1786" y="114"/>
                </a:lnTo>
                <a:lnTo>
                  <a:pt x="1794" y="93"/>
                </a:lnTo>
                <a:lnTo>
                  <a:pt x="1797" y="71"/>
                </a:lnTo>
                <a:lnTo>
                  <a:pt x="1797" y="0"/>
                </a:lnTo>
                <a:lnTo>
                  <a:pt x="2019" y="0"/>
                </a:lnTo>
                <a:lnTo>
                  <a:pt x="2019" y="1746"/>
                </a:lnTo>
                <a:lnTo>
                  <a:pt x="2157" y="1746"/>
                </a:lnTo>
                <a:lnTo>
                  <a:pt x="2178" y="1748"/>
                </a:lnTo>
                <a:lnTo>
                  <a:pt x="2196" y="1755"/>
                </a:lnTo>
                <a:lnTo>
                  <a:pt x="2212" y="1769"/>
                </a:lnTo>
                <a:lnTo>
                  <a:pt x="2225" y="1784"/>
                </a:lnTo>
                <a:lnTo>
                  <a:pt x="2232" y="1803"/>
                </a:lnTo>
                <a:lnTo>
                  <a:pt x="2235" y="1823"/>
                </a:lnTo>
                <a:lnTo>
                  <a:pt x="2235" y="1996"/>
                </a:lnTo>
                <a:lnTo>
                  <a:pt x="0" y="1996"/>
                </a:lnTo>
                <a:lnTo>
                  <a:pt x="0" y="1823"/>
                </a:lnTo>
                <a:lnTo>
                  <a:pt x="3" y="1803"/>
                </a:lnTo>
                <a:lnTo>
                  <a:pt x="10" y="1784"/>
                </a:lnTo>
                <a:lnTo>
                  <a:pt x="23" y="1769"/>
                </a:lnTo>
                <a:lnTo>
                  <a:pt x="39" y="1755"/>
                </a:lnTo>
                <a:lnTo>
                  <a:pt x="57" y="1748"/>
                </a:lnTo>
                <a:lnTo>
                  <a:pt x="78" y="1746"/>
                </a:lnTo>
                <a:lnTo>
                  <a:pt x="235" y="1746"/>
                </a:lnTo>
                <a:lnTo>
                  <a:pt x="23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4" name="Google Shape;284;p3"/>
          <p:cNvSpPr/>
          <p:nvPr/>
        </p:nvSpPr>
        <p:spPr>
          <a:xfrm>
            <a:off x="5337066" y="3467042"/>
            <a:ext cx="614357" cy="562275"/>
          </a:xfrm>
          <a:custGeom>
            <a:avLst/>
            <a:gdLst/>
            <a:ahLst/>
            <a:cxnLst/>
            <a:rect l="l" t="t" r="r" b="b"/>
            <a:pathLst>
              <a:path w="2510" h="2296" extrusionOk="0">
                <a:moveTo>
                  <a:pt x="528" y="663"/>
                </a:moveTo>
                <a:lnTo>
                  <a:pt x="528" y="2046"/>
                </a:lnTo>
                <a:lnTo>
                  <a:pt x="1982" y="2046"/>
                </a:lnTo>
                <a:lnTo>
                  <a:pt x="1982" y="663"/>
                </a:lnTo>
                <a:lnTo>
                  <a:pt x="528" y="663"/>
                </a:lnTo>
                <a:close/>
                <a:moveTo>
                  <a:pt x="363" y="300"/>
                </a:moveTo>
                <a:lnTo>
                  <a:pt x="585" y="300"/>
                </a:lnTo>
                <a:lnTo>
                  <a:pt x="585" y="371"/>
                </a:lnTo>
                <a:lnTo>
                  <a:pt x="588" y="393"/>
                </a:lnTo>
                <a:lnTo>
                  <a:pt x="596" y="414"/>
                </a:lnTo>
                <a:lnTo>
                  <a:pt x="609" y="430"/>
                </a:lnTo>
                <a:lnTo>
                  <a:pt x="626" y="443"/>
                </a:lnTo>
                <a:lnTo>
                  <a:pt x="647" y="451"/>
                </a:lnTo>
                <a:lnTo>
                  <a:pt x="669" y="455"/>
                </a:lnTo>
                <a:lnTo>
                  <a:pt x="1841" y="455"/>
                </a:lnTo>
                <a:lnTo>
                  <a:pt x="1864" y="451"/>
                </a:lnTo>
                <a:lnTo>
                  <a:pt x="1884" y="443"/>
                </a:lnTo>
                <a:lnTo>
                  <a:pt x="1901" y="430"/>
                </a:lnTo>
                <a:lnTo>
                  <a:pt x="1914" y="414"/>
                </a:lnTo>
                <a:lnTo>
                  <a:pt x="1922" y="393"/>
                </a:lnTo>
                <a:lnTo>
                  <a:pt x="1925" y="371"/>
                </a:lnTo>
                <a:lnTo>
                  <a:pt x="1925" y="300"/>
                </a:lnTo>
                <a:lnTo>
                  <a:pt x="2147" y="300"/>
                </a:lnTo>
                <a:lnTo>
                  <a:pt x="2147" y="2046"/>
                </a:lnTo>
                <a:lnTo>
                  <a:pt x="2285" y="2046"/>
                </a:lnTo>
                <a:lnTo>
                  <a:pt x="2306" y="2048"/>
                </a:lnTo>
                <a:lnTo>
                  <a:pt x="2324" y="2055"/>
                </a:lnTo>
                <a:lnTo>
                  <a:pt x="2340" y="2069"/>
                </a:lnTo>
                <a:lnTo>
                  <a:pt x="2353" y="2084"/>
                </a:lnTo>
                <a:lnTo>
                  <a:pt x="2360" y="2103"/>
                </a:lnTo>
                <a:lnTo>
                  <a:pt x="2363" y="2123"/>
                </a:lnTo>
                <a:lnTo>
                  <a:pt x="2363" y="2296"/>
                </a:lnTo>
                <a:lnTo>
                  <a:pt x="128" y="2296"/>
                </a:lnTo>
                <a:lnTo>
                  <a:pt x="128" y="2123"/>
                </a:lnTo>
                <a:lnTo>
                  <a:pt x="131" y="2103"/>
                </a:lnTo>
                <a:lnTo>
                  <a:pt x="138" y="2084"/>
                </a:lnTo>
                <a:lnTo>
                  <a:pt x="151" y="2069"/>
                </a:lnTo>
                <a:lnTo>
                  <a:pt x="167" y="2055"/>
                </a:lnTo>
                <a:lnTo>
                  <a:pt x="185" y="2048"/>
                </a:lnTo>
                <a:lnTo>
                  <a:pt x="206" y="2046"/>
                </a:lnTo>
                <a:lnTo>
                  <a:pt x="363" y="2046"/>
                </a:lnTo>
                <a:lnTo>
                  <a:pt x="363" y="300"/>
                </a:lnTo>
                <a:close/>
                <a:moveTo>
                  <a:pt x="482" y="13"/>
                </a:moveTo>
                <a:lnTo>
                  <a:pt x="2028" y="13"/>
                </a:lnTo>
                <a:lnTo>
                  <a:pt x="2109" y="138"/>
                </a:lnTo>
                <a:lnTo>
                  <a:pt x="401" y="138"/>
                </a:lnTo>
                <a:lnTo>
                  <a:pt x="482" y="13"/>
                </a:lnTo>
                <a:close/>
                <a:moveTo>
                  <a:pt x="2178" y="0"/>
                </a:moveTo>
                <a:lnTo>
                  <a:pt x="2298" y="4"/>
                </a:lnTo>
                <a:lnTo>
                  <a:pt x="2402" y="141"/>
                </a:lnTo>
                <a:lnTo>
                  <a:pt x="2425" y="164"/>
                </a:lnTo>
                <a:lnTo>
                  <a:pt x="2445" y="191"/>
                </a:lnTo>
                <a:lnTo>
                  <a:pt x="2462" y="222"/>
                </a:lnTo>
                <a:lnTo>
                  <a:pt x="2475" y="256"/>
                </a:lnTo>
                <a:lnTo>
                  <a:pt x="2486" y="293"/>
                </a:lnTo>
                <a:lnTo>
                  <a:pt x="2494" y="330"/>
                </a:lnTo>
                <a:lnTo>
                  <a:pt x="2500" y="369"/>
                </a:lnTo>
                <a:lnTo>
                  <a:pt x="2505" y="407"/>
                </a:lnTo>
                <a:lnTo>
                  <a:pt x="2509" y="445"/>
                </a:lnTo>
                <a:lnTo>
                  <a:pt x="2510" y="481"/>
                </a:lnTo>
                <a:lnTo>
                  <a:pt x="2510" y="515"/>
                </a:lnTo>
                <a:lnTo>
                  <a:pt x="2510" y="545"/>
                </a:lnTo>
                <a:lnTo>
                  <a:pt x="2510" y="572"/>
                </a:lnTo>
                <a:lnTo>
                  <a:pt x="2509" y="595"/>
                </a:lnTo>
                <a:lnTo>
                  <a:pt x="2508" y="612"/>
                </a:lnTo>
                <a:lnTo>
                  <a:pt x="2506" y="623"/>
                </a:lnTo>
                <a:lnTo>
                  <a:pt x="2506" y="626"/>
                </a:lnTo>
                <a:lnTo>
                  <a:pt x="2267" y="626"/>
                </a:lnTo>
                <a:lnTo>
                  <a:pt x="2267" y="131"/>
                </a:lnTo>
                <a:lnTo>
                  <a:pt x="2178" y="0"/>
                </a:lnTo>
                <a:close/>
                <a:moveTo>
                  <a:pt x="331" y="0"/>
                </a:moveTo>
                <a:lnTo>
                  <a:pt x="243" y="131"/>
                </a:lnTo>
                <a:lnTo>
                  <a:pt x="243" y="626"/>
                </a:lnTo>
                <a:lnTo>
                  <a:pt x="4" y="626"/>
                </a:lnTo>
                <a:lnTo>
                  <a:pt x="4" y="623"/>
                </a:lnTo>
                <a:lnTo>
                  <a:pt x="2" y="612"/>
                </a:lnTo>
                <a:lnTo>
                  <a:pt x="1" y="595"/>
                </a:lnTo>
                <a:lnTo>
                  <a:pt x="0" y="572"/>
                </a:lnTo>
                <a:lnTo>
                  <a:pt x="0" y="545"/>
                </a:lnTo>
                <a:lnTo>
                  <a:pt x="0" y="515"/>
                </a:lnTo>
                <a:lnTo>
                  <a:pt x="0" y="481"/>
                </a:lnTo>
                <a:lnTo>
                  <a:pt x="1" y="445"/>
                </a:lnTo>
                <a:lnTo>
                  <a:pt x="5" y="407"/>
                </a:lnTo>
                <a:lnTo>
                  <a:pt x="10" y="369"/>
                </a:lnTo>
                <a:lnTo>
                  <a:pt x="16" y="330"/>
                </a:lnTo>
                <a:lnTo>
                  <a:pt x="24" y="293"/>
                </a:lnTo>
                <a:lnTo>
                  <a:pt x="35" y="256"/>
                </a:lnTo>
                <a:lnTo>
                  <a:pt x="48" y="222"/>
                </a:lnTo>
                <a:lnTo>
                  <a:pt x="65" y="191"/>
                </a:lnTo>
                <a:lnTo>
                  <a:pt x="85" y="164"/>
                </a:lnTo>
                <a:lnTo>
                  <a:pt x="108" y="141"/>
                </a:lnTo>
                <a:lnTo>
                  <a:pt x="212" y="4"/>
                </a:lnTo>
                <a:lnTo>
                  <a:pt x="331" y="0"/>
                </a:lnTo>
                <a:close/>
              </a:path>
            </a:pathLst>
          </a:cu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" name="Google Shape;285;p3"/>
          <p:cNvSpPr txBox="1"/>
          <p:nvPr/>
        </p:nvSpPr>
        <p:spPr>
          <a:xfrm>
            <a:off x="5518191" y="3556467"/>
            <a:ext cx="252107" cy="329525"/>
          </a:xfrm>
          <a:prstGeom prst="rect">
            <a:avLst/>
          </a:prstGeom>
          <a:solidFill>
            <a:srgbClr val="E3680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6" name="Google Shape;286;p3"/>
          <p:cNvSpPr/>
          <p:nvPr/>
        </p:nvSpPr>
        <p:spPr>
          <a:xfrm>
            <a:off x="5518191" y="3703467"/>
            <a:ext cx="171335" cy="182525"/>
          </a:xfrm>
          <a:custGeom>
            <a:avLst/>
            <a:gdLst/>
            <a:ahLst/>
            <a:cxnLst/>
            <a:rect l="l" t="t" r="r" b="b"/>
            <a:pathLst>
              <a:path w="697" h="746" extrusionOk="0">
                <a:moveTo>
                  <a:pt x="316" y="0"/>
                </a:moveTo>
                <a:lnTo>
                  <a:pt x="382" y="30"/>
                </a:lnTo>
                <a:lnTo>
                  <a:pt x="447" y="66"/>
                </a:lnTo>
                <a:lnTo>
                  <a:pt x="506" y="108"/>
                </a:lnTo>
                <a:lnTo>
                  <a:pt x="561" y="156"/>
                </a:lnTo>
                <a:lnTo>
                  <a:pt x="612" y="206"/>
                </a:lnTo>
                <a:lnTo>
                  <a:pt x="657" y="263"/>
                </a:lnTo>
                <a:lnTo>
                  <a:pt x="697" y="324"/>
                </a:lnTo>
                <a:lnTo>
                  <a:pt x="618" y="359"/>
                </a:lnTo>
                <a:lnTo>
                  <a:pt x="543" y="400"/>
                </a:lnTo>
                <a:lnTo>
                  <a:pt x="473" y="446"/>
                </a:lnTo>
                <a:lnTo>
                  <a:pt x="405" y="497"/>
                </a:lnTo>
                <a:lnTo>
                  <a:pt x="343" y="552"/>
                </a:lnTo>
                <a:lnTo>
                  <a:pt x="284" y="613"/>
                </a:lnTo>
                <a:lnTo>
                  <a:pt x="231" y="678"/>
                </a:lnTo>
                <a:lnTo>
                  <a:pt x="183" y="746"/>
                </a:lnTo>
                <a:lnTo>
                  <a:pt x="0" y="746"/>
                </a:lnTo>
                <a:lnTo>
                  <a:pt x="0" y="249"/>
                </a:lnTo>
                <a:lnTo>
                  <a:pt x="70" y="208"/>
                </a:lnTo>
                <a:lnTo>
                  <a:pt x="138" y="163"/>
                </a:lnTo>
                <a:lnTo>
                  <a:pt x="201" y="112"/>
                </a:lnTo>
                <a:lnTo>
                  <a:pt x="260" y="58"/>
                </a:lnTo>
                <a:lnTo>
                  <a:pt x="316" y="0"/>
                </a:lnTo>
                <a:close/>
              </a:path>
            </a:pathLst>
          </a:custGeom>
          <a:solidFill>
            <a:srgbClr val="D07507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7" name="Google Shape;287;p3"/>
          <p:cNvSpPr/>
          <p:nvPr/>
        </p:nvSpPr>
        <p:spPr>
          <a:xfrm>
            <a:off x="5723792" y="3787992"/>
            <a:ext cx="46505" cy="98000"/>
          </a:xfrm>
          <a:custGeom>
            <a:avLst/>
            <a:gdLst/>
            <a:ahLst/>
            <a:cxnLst/>
            <a:rect l="l" t="t" r="r" b="b"/>
            <a:pathLst>
              <a:path w="187" h="401" extrusionOk="0">
                <a:moveTo>
                  <a:pt x="187" y="0"/>
                </a:moveTo>
                <a:lnTo>
                  <a:pt x="187" y="401"/>
                </a:lnTo>
                <a:lnTo>
                  <a:pt x="62" y="401"/>
                </a:lnTo>
                <a:lnTo>
                  <a:pt x="63" y="376"/>
                </a:lnTo>
                <a:lnTo>
                  <a:pt x="65" y="352"/>
                </a:lnTo>
                <a:lnTo>
                  <a:pt x="61" y="286"/>
                </a:lnTo>
                <a:lnTo>
                  <a:pt x="54" y="220"/>
                </a:lnTo>
                <a:lnTo>
                  <a:pt x="40" y="156"/>
                </a:lnTo>
                <a:lnTo>
                  <a:pt x="23" y="95"/>
                </a:lnTo>
                <a:lnTo>
                  <a:pt x="0" y="34"/>
                </a:lnTo>
                <a:lnTo>
                  <a:pt x="61" y="20"/>
                </a:lnTo>
                <a:lnTo>
                  <a:pt x="124" y="9"/>
                </a:lnTo>
                <a:lnTo>
                  <a:pt x="187" y="0"/>
                </a:lnTo>
                <a:close/>
              </a:path>
            </a:pathLst>
          </a:custGeom>
          <a:solidFill>
            <a:srgbClr val="D07507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Google Shape;288;p3"/>
          <p:cNvSpPr/>
          <p:nvPr/>
        </p:nvSpPr>
        <p:spPr>
          <a:xfrm>
            <a:off x="5611201" y="3556467"/>
            <a:ext cx="159096" cy="218050"/>
          </a:xfrm>
          <a:custGeom>
            <a:avLst/>
            <a:gdLst/>
            <a:ahLst/>
            <a:cxnLst/>
            <a:rect l="l" t="t" r="r" b="b"/>
            <a:pathLst>
              <a:path w="646" h="889" extrusionOk="0">
                <a:moveTo>
                  <a:pt x="196" y="0"/>
                </a:moveTo>
                <a:lnTo>
                  <a:pt x="646" y="0"/>
                </a:lnTo>
                <a:lnTo>
                  <a:pt x="646" y="845"/>
                </a:lnTo>
                <a:lnTo>
                  <a:pt x="567" y="855"/>
                </a:lnTo>
                <a:lnTo>
                  <a:pt x="490" y="869"/>
                </a:lnTo>
                <a:lnTo>
                  <a:pt x="415" y="889"/>
                </a:lnTo>
                <a:lnTo>
                  <a:pt x="377" y="829"/>
                </a:lnTo>
                <a:lnTo>
                  <a:pt x="336" y="773"/>
                </a:lnTo>
                <a:lnTo>
                  <a:pt x="289" y="721"/>
                </a:lnTo>
                <a:lnTo>
                  <a:pt x="239" y="671"/>
                </a:lnTo>
                <a:lnTo>
                  <a:pt x="185" y="626"/>
                </a:lnTo>
                <a:lnTo>
                  <a:pt x="127" y="586"/>
                </a:lnTo>
                <a:lnTo>
                  <a:pt x="65" y="550"/>
                </a:lnTo>
                <a:lnTo>
                  <a:pt x="0" y="519"/>
                </a:lnTo>
                <a:lnTo>
                  <a:pt x="45" y="453"/>
                </a:lnTo>
                <a:lnTo>
                  <a:pt x="83" y="384"/>
                </a:lnTo>
                <a:lnTo>
                  <a:pt x="117" y="312"/>
                </a:lnTo>
                <a:lnTo>
                  <a:pt x="145" y="237"/>
                </a:lnTo>
                <a:lnTo>
                  <a:pt x="168" y="161"/>
                </a:lnTo>
                <a:lnTo>
                  <a:pt x="185" y="81"/>
                </a:lnTo>
                <a:lnTo>
                  <a:pt x="196" y="0"/>
                </a:lnTo>
                <a:close/>
              </a:path>
            </a:pathLst>
          </a:custGeom>
          <a:solidFill>
            <a:srgbClr val="D07507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" name="Google Shape;289;p3"/>
          <p:cNvSpPr/>
          <p:nvPr/>
        </p:nvSpPr>
        <p:spPr>
          <a:xfrm>
            <a:off x="5518191" y="3556467"/>
            <a:ext cx="252107" cy="329525"/>
          </a:xfrm>
          <a:custGeom>
            <a:avLst/>
            <a:gdLst/>
            <a:ahLst/>
            <a:cxnLst/>
            <a:rect l="l" t="t" r="r" b="b"/>
            <a:pathLst>
              <a:path w="1026" h="1346" extrusionOk="0">
                <a:moveTo>
                  <a:pt x="362" y="849"/>
                </a:moveTo>
                <a:lnTo>
                  <a:pt x="381" y="851"/>
                </a:lnTo>
                <a:lnTo>
                  <a:pt x="399" y="858"/>
                </a:lnTo>
                <a:lnTo>
                  <a:pt x="414" y="870"/>
                </a:lnTo>
                <a:lnTo>
                  <a:pt x="426" y="885"/>
                </a:lnTo>
                <a:lnTo>
                  <a:pt x="433" y="902"/>
                </a:lnTo>
                <a:lnTo>
                  <a:pt x="436" y="921"/>
                </a:lnTo>
                <a:lnTo>
                  <a:pt x="433" y="941"/>
                </a:lnTo>
                <a:lnTo>
                  <a:pt x="426" y="958"/>
                </a:lnTo>
                <a:lnTo>
                  <a:pt x="414" y="972"/>
                </a:lnTo>
                <a:lnTo>
                  <a:pt x="399" y="984"/>
                </a:lnTo>
                <a:lnTo>
                  <a:pt x="381" y="991"/>
                </a:lnTo>
                <a:lnTo>
                  <a:pt x="362" y="994"/>
                </a:lnTo>
                <a:lnTo>
                  <a:pt x="341" y="991"/>
                </a:lnTo>
                <a:lnTo>
                  <a:pt x="323" y="984"/>
                </a:lnTo>
                <a:lnTo>
                  <a:pt x="309" y="972"/>
                </a:lnTo>
                <a:lnTo>
                  <a:pt x="297" y="958"/>
                </a:lnTo>
                <a:lnTo>
                  <a:pt x="289" y="941"/>
                </a:lnTo>
                <a:lnTo>
                  <a:pt x="287" y="921"/>
                </a:lnTo>
                <a:lnTo>
                  <a:pt x="289" y="902"/>
                </a:lnTo>
                <a:lnTo>
                  <a:pt x="297" y="885"/>
                </a:lnTo>
                <a:lnTo>
                  <a:pt x="309" y="870"/>
                </a:lnTo>
                <a:lnTo>
                  <a:pt x="323" y="858"/>
                </a:lnTo>
                <a:lnTo>
                  <a:pt x="341" y="851"/>
                </a:lnTo>
                <a:lnTo>
                  <a:pt x="362" y="849"/>
                </a:lnTo>
                <a:close/>
                <a:moveTo>
                  <a:pt x="766" y="224"/>
                </a:moveTo>
                <a:lnTo>
                  <a:pt x="796" y="227"/>
                </a:lnTo>
                <a:lnTo>
                  <a:pt x="823" y="236"/>
                </a:lnTo>
                <a:lnTo>
                  <a:pt x="847" y="251"/>
                </a:lnTo>
                <a:lnTo>
                  <a:pt x="867" y="271"/>
                </a:lnTo>
                <a:lnTo>
                  <a:pt x="882" y="294"/>
                </a:lnTo>
                <a:lnTo>
                  <a:pt x="891" y="320"/>
                </a:lnTo>
                <a:lnTo>
                  <a:pt x="895" y="348"/>
                </a:lnTo>
                <a:lnTo>
                  <a:pt x="891" y="377"/>
                </a:lnTo>
                <a:lnTo>
                  <a:pt x="882" y="404"/>
                </a:lnTo>
                <a:lnTo>
                  <a:pt x="867" y="427"/>
                </a:lnTo>
                <a:lnTo>
                  <a:pt x="847" y="446"/>
                </a:lnTo>
                <a:lnTo>
                  <a:pt x="823" y="461"/>
                </a:lnTo>
                <a:lnTo>
                  <a:pt x="796" y="470"/>
                </a:lnTo>
                <a:lnTo>
                  <a:pt x="766" y="474"/>
                </a:lnTo>
                <a:lnTo>
                  <a:pt x="737" y="470"/>
                </a:lnTo>
                <a:lnTo>
                  <a:pt x="710" y="461"/>
                </a:lnTo>
                <a:lnTo>
                  <a:pt x="686" y="446"/>
                </a:lnTo>
                <a:lnTo>
                  <a:pt x="665" y="427"/>
                </a:lnTo>
                <a:lnTo>
                  <a:pt x="651" y="404"/>
                </a:lnTo>
                <a:lnTo>
                  <a:pt x="641" y="377"/>
                </a:lnTo>
                <a:lnTo>
                  <a:pt x="638" y="348"/>
                </a:lnTo>
                <a:lnTo>
                  <a:pt x="641" y="320"/>
                </a:lnTo>
                <a:lnTo>
                  <a:pt x="651" y="294"/>
                </a:lnTo>
                <a:lnTo>
                  <a:pt x="665" y="271"/>
                </a:lnTo>
                <a:lnTo>
                  <a:pt x="686" y="251"/>
                </a:lnTo>
                <a:lnTo>
                  <a:pt x="710" y="236"/>
                </a:lnTo>
                <a:lnTo>
                  <a:pt x="737" y="227"/>
                </a:lnTo>
                <a:lnTo>
                  <a:pt x="766" y="224"/>
                </a:lnTo>
                <a:close/>
                <a:moveTo>
                  <a:pt x="224" y="202"/>
                </a:moveTo>
                <a:lnTo>
                  <a:pt x="248" y="205"/>
                </a:lnTo>
                <a:lnTo>
                  <a:pt x="270" y="214"/>
                </a:lnTo>
                <a:lnTo>
                  <a:pt x="289" y="228"/>
                </a:lnTo>
                <a:lnTo>
                  <a:pt x="304" y="247"/>
                </a:lnTo>
                <a:lnTo>
                  <a:pt x="312" y="267"/>
                </a:lnTo>
                <a:lnTo>
                  <a:pt x="316" y="291"/>
                </a:lnTo>
                <a:lnTo>
                  <a:pt x="312" y="316"/>
                </a:lnTo>
                <a:lnTo>
                  <a:pt x="304" y="336"/>
                </a:lnTo>
                <a:lnTo>
                  <a:pt x="289" y="354"/>
                </a:lnTo>
                <a:lnTo>
                  <a:pt x="270" y="369"/>
                </a:lnTo>
                <a:lnTo>
                  <a:pt x="248" y="377"/>
                </a:lnTo>
                <a:lnTo>
                  <a:pt x="224" y="381"/>
                </a:lnTo>
                <a:lnTo>
                  <a:pt x="200" y="377"/>
                </a:lnTo>
                <a:lnTo>
                  <a:pt x="178" y="369"/>
                </a:lnTo>
                <a:lnTo>
                  <a:pt x="159" y="354"/>
                </a:lnTo>
                <a:lnTo>
                  <a:pt x="144" y="336"/>
                </a:lnTo>
                <a:lnTo>
                  <a:pt x="136" y="316"/>
                </a:lnTo>
                <a:lnTo>
                  <a:pt x="132" y="291"/>
                </a:lnTo>
                <a:lnTo>
                  <a:pt x="136" y="267"/>
                </a:lnTo>
                <a:lnTo>
                  <a:pt x="144" y="247"/>
                </a:lnTo>
                <a:lnTo>
                  <a:pt x="159" y="228"/>
                </a:lnTo>
                <a:lnTo>
                  <a:pt x="178" y="214"/>
                </a:lnTo>
                <a:lnTo>
                  <a:pt x="200" y="205"/>
                </a:lnTo>
                <a:lnTo>
                  <a:pt x="224" y="202"/>
                </a:lnTo>
                <a:close/>
                <a:moveTo>
                  <a:pt x="472" y="0"/>
                </a:moveTo>
                <a:lnTo>
                  <a:pt x="576" y="0"/>
                </a:lnTo>
                <a:lnTo>
                  <a:pt x="565" y="81"/>
                </a:lnTo>
                <a:lnTo>
                  <a:pt x="548" y="161"/>
                </a:lnTo>
                <a:lnTo>
                  <a:pt x="525" y="237"/>
                </a:lnTo>
                <a:lnTo>
                  <a:pt x="497" y="312"/>
                </a:lnTo>
                <a:lnTo>
                  <a:pt x="463" y="384"/>
                </a:lnTo>
                <a:lnTo>
                  <a:pt x="425" y="453"/>
                </a:lnTo>
                <a:lnTo>
                  <a:pt x="380" y="519"/>
                </a:lnTo>
                <a:lnTo>
                  <a:pt x="445" y="550"/>
                </a:lnTo>
                <a:lnTo>
                  <a:pt x="507" y="586"/>
                </a:lnTo>
                <a:lnTo>
                  <a:pt x="565" y="626"/>
                </a:lnTo>
                <a:lnTo>
                  <a:pt x="619" y="671"/>
                </a:lnTo>
                <a:lnTo>
                  <a:pt x="669" y="721"/>
                </a:lnTo>
                <a:lnTo>
                  <a:pt x="716" y="773"/>
                </a:lnTo>
                <a:lnTo>
                  <a:pt x="757" y="829"/>
                </a:lnTo>
                <a:lnTo>
                  <a:pt x="795" y="889"/>
                </a:lnTo>
                <a:lnTo>
                  <a:pt x="870" y="869"/>
                </a:lnTo>
                <a:lnTo>
                  <a:pt x="947" y="855"/>
                </a:lnTo>
                <a:lnTo>
                  <a:pt x="1026" y="845"/>
                </a:lnTo>
                <a:lnTo>
                  <a:pt x="1026" y="945"/>
                </a:lnTo>
                <a:lnTo>
                  <a:pt x="963" y="954"/>
                </a:lnTo>
                <a:lnTo>
                  <a:pt x="900" y="965"/>
                </a:lnTo>
                <a:lnTo>
                  <a:pt x="839" y="979"/>
                </a:lnTo>
                <a:lnTo>
                  <a:pt x="862" y="1040"/>
                </a:lnTo>
                <a:lnTo>
                  <a:pt x="879" y="1101"/>
                </a:lnTo>
                <a:lnTo>
                  <a:pt x="893" y="1165"/>
                </a:lnTo>
                <a:lnTo>
                  <a:pt x="900" y="1231"/>
                </a:lnTo>
                <a:lnTo>
                  <a:pt x="904" y="1297"/>
                </a:lnTo>
                <a:lnTo>
                  <a:pt x="902" y="1321"/>
                </a:lnTo>
                <a:lnTo>
                  <a:pt x="901" y="1346"/>
                </a:lnTo>
                <a:lnTo>
                  <a:pt x="797" y="1346"/>
                </a:lnTo>
                <a:lnTo>
                  <a:pt x="798" y="1321"/>
                </a:lnTo>
                <a:lnTo>
                  <a:pt x="800" y="1297"/>
                </a:lnTo>
                <a:lnTo>
                  <a:pt x="796" y="1222"/>
                </a:lnTo>
                <a:lnTo>
                  <a:pt x="785" y="1150"/>
                </a:lnTo>
                <a:lnTo>
                  <a:pt x="767" y="1081"/>
                </a:lnTo>
                <a:lnTo>
                  <a:pt x="743" y="1013"/>
                </a:lnTo>
                <a:lnTo>
                  <a:pt x="669" y="1046"/>
                </a:lnTo>
                <a:lnTo>
                  <a:pt x="599" y="1084"/>
                </a:lnTo>
                <a:lnTo>
                  <a:pt x="532" y="1128"/>
                </a:lnTo>
                <a:lnTo>
                  <a:pt x="469" y="1175"/>
                </a:lnTo>
                <a:lnTo>
                  <a:pt x="411" y="1228"/>
                </a:lnTo>
                <a:lnTo>
                  <a:pt x="357" y="1285"/>
                </a:lnTo>
                <a:lnTo>
                  <a:pt x="307" y="1346"/>
                </a:lnTo>
                <a:lnTo>
                  <a:pt x="183" y="1346"/>
                </a:lnTo>
                <a:lnTo>
                  <a:pt x="231" y="1278"/>
                </a:lnTo>
                <a:lnTo>
                  <a:pt x="284" y="1213"/>
                </a:lnTo>
                <a:lnTo>
                  <a:pt x="343" y="1152"/>
                </a:lnTo>
                <a:lnTo>
                  <a:pt x="405" y="1097"/>
                </a:lnTo>
                <a:lnTo>
                  <a:pt x="473" y="1046"/>
                </a:lnTo>
                <a:lnTo>
                  <a:pt x="543" y="1000"/>
                </a:lnTo>
                <a:lnTo>
                  <a:pt x="618" y="959"/>
                </a:lnTo>
                <a:lnTo>
                  <a:pt x="697" y="924"/>
                </a:lnTo>
                <a:lnTo>
                  <a:pt x="657" y="863"/>
                </a:lnTo>
                <a:lnTo>
                  <a:pt x="612" y="806"/>
                </a:lnTo>
                <a:lnTo>
                  <a:pt x="561" y="756"/>
                </a:lnTo>
                <a:lnTo>
                  <a:pt x="506" y="708"/>
                </a:lnTo>
                <a:lnTo>
                  <a:pt x="447" y="666"/>
                </a:lnTo>
                <a:lnTo>
                  <a:pt x="382" y="630"/>
                </a:lnTo>
                <a:lnTo>
                  <a:pt x="316" y="600"/>
                </a:lnTo>
                <a:lnTo>
                  <a:pt x="260" y="658"/>
                </a:lnTo>
                <a:lnTo>
                  <a:pt x="201" y="712"/>
                </a:lnTo>
                <a:lnTo>
                  <a:pt x="138" y="763"/>
                </a:lnTo>
                <a:lnTo>
                  <a:pt x="70" y="808"/>
                </a:lnTo>
                <a:lnTo>
                  <a:pt x="0" y="849"/>
                </a:lnTo>
                <a:lnTo>
                  <a:pt x="0" y="733"/>
                </a:lnTo>
                <a:lnTo>
                  <a:pt x="69" y="687"/>
                </a:lnTo>
                <a:lnTo>
                  <a:pt x="133" y="636"/>
                </a:lnTo>
                <a:lnTo>
                  <a:pt x="194" y="582"/>
                </a:lnTo>
                <a:lnTo>
                  <a:pt x="248" y="521"/>
                </a:lnTo>
                <a:lnTo>
                  <a:pt x="299" y="457"/>
                </a:lnTo>
                <a:lnTo>
                  <a:pt x="343" y="389"/>
                </a:lnTo>
                <a:lnTo>
                  <a:pt x="381" y="317"/>
                </a:lnTo>
                <a:lnTo>
                  <a:pt x="414" y="242"/>
                </a:lnTo>
                <a:lnTo>
                  <a:pt x="440" y="164"/>
                </a:lnTo>
                <a:lnTo>
                  <a:pt x="460" y="83"/>
                </a:lnTo>
                <a:lnTo>
                  <a:pt x="47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" name="Google Shape;290;p3"/>
          <p:cNvSpPr/>
          <p:nvPr/>
        </p:nvSpPr>
        <p:spPr>
          <a:xfrm>
            <a:off x="6109974" y="3468277"/>
            <a:ext cx="551264" cy="551724"/>
          </a:xfrm>
          <a:custGeom>
            <a:avLst/>
            <a:gdLst/>
            <a:ahLst/>
            <a:cxnLst/>
            <a:rect l="l" t="t" r="r" b="b"/>
            <a:pathLst>
              <a:path w="2547" h="2546" extrusionOk="0">
                <a:moveTo>
                  <a:pt x="1273" y="1181"/>
                </a:moveTo>
                <a:lnTo>
                  <a:pt x="1250" y="1185"/>
                </a:lnTo>
                <a:lnTo>
                  <a:pt x="1228" y="1193"/>
                </a:lnTo>
                <a:lnTo>
                  <a:pt x="1209" y="1208"/>
                </a:lnTo>
                <a:lnTo>
                  <a:pt x="1194" y="1227"/>
                </a:lnTo>
                <a:lnTo>
                  <a:pt x="1186" y="1250"/>
                </a:lnTo>
                <a:lnTo>
                  <a:pt x="1182" y="1273"/>
                </a:lnTo>
                <a:lnTo>
                  <a:pt x="1186" y="1296"/>
                </a:lnTo>
                <a:lnTo>
                  <a:pt x="1194" y="1318"/>
                </a:lnTo>
                <a:lnTo>
                  <a:pt x="1209" y="1337"/>
                </a:lnTo>
                <a:lnTo>
                  <a:pt x="1228" y="1351"/>
                </a:lnTo>
                <a:lnTo>
                  <a:pt x="1250" y="1361"/>
                </a:lnTo>
                <a:lnTo>
                  <a:pt x="1274" y="1364"/>
                </a:lnTo>
                <a:lnTo>
                  <a:pt x="1297" y="1361"/>
                </a:lnTo>
                <a:lnTo>
                  <a:pt x="1319" y="1351"/>
                </a:lnTo>
                <a:lnTo>
                  <a:pt x="1338" y="1337"/>
                </a:lnTo>
                <a:lnTo>
                  <a:pt x="1353" y="1318"/>
                </a:lnTo>
                <a:lnTo>
                  <a:pt x="1361" y="1296"/>
                </a:lnTo>
                <a:lnTo>
                  <a:pt x="1365" y="1273"/>
                </a:lnTo>
                <a:lnTo>
                  <a:pt x="1361" y="1250"/>
                </a:lnTo>
                <a:lnTo>
                  <a:pt x="1353" y="1228"/>
                </a:lnTo>
                <a:lnTo>
                  <a:pt x="1338" y="1209"/>
                </a:lnTo>
                <a:lnTo>
                  <a:pt x="1319" y="1193"/>
                </a:lnTo>
                <a:lnTo>
                  <a:pt x="1297" y="1185"/>
                </a:lnTo>
                <a:lnTo>
                  <a:pt x="1273" y="1181"/>
                </a:lnTo>
                <a:close/>
                <a:moveTo>
                  <a:pt x="1255" y="1000"/>
                </a:moveTo>
                <a:lnTo>
                  <a:pt x="1292" y="1000"/>
                </a:lnTo>
                <a:lnTo>
                  <a:pt x="1330" y="1006"/>
                </a:lnTo>
                <a:lnTo>
                  <a:pt x="1367" y="1017"/>
                </a:lnTo>
                <a:lnTo>
                  <a:pt x="1402" y="1032"/>
                </a:lnTo>
                <a:lnTo>
                  <a:pt x="1436" y="1053"/>
                </a:lnTo>
                <a:lnTo>
                  <a:pt x="1466" y="1079"/>
                </a:lnTo>
                <a:lnTo>
                  <a:pt x="1493" y="1110"/>
                </a:lnTo>
                <a:lnTo>
                  <a:pt x="1515" y="1143"/>
                </a:lnTo>
                <a:lnTo>
                  <a:pt x="1530" y="1179"/>
                </a:lnTo>
                <a:lnTo>
                  <a:pt x="1540" y="1216"/>
                </a:lnTo>
                <a:lnTo>
                  <a:pt x="1546" y="1254"/>
                </a:lnTo>
                <a:lnTo>
                  <a:pt x="1546" y="1291"/>
                </a:lnTo>
                <a:lnTo>
                  <a:pt x="1540" y="1330"/>
                </a:lnTo>
                <a:lnTo>
                  <a:pt x="1530" y="1366"/>
                </a:lnTo>
                <a:lnTo>
                  <a:pt x="1515" y="1401"/>
                </a:lnTo>
                <a:lnTo>
                  <a:pt x="1493" y="1435"/>
                </a:lnTo>
                <a:lnTo>
                  <a:pt x="1466" y="1465"/>
                </a:lnTo>
                <a:lnTo>
                  <a:pt x="1436" y="1492"/>
                </a:lnTo>
                <a:lnTo>
                  <a:pt x="1402" y="1513"/>
                </a:lnTo>
                <a:lnTo>
                  <a:pt x="1367" y="1529"/>
                </a:lnTo>
                <a:lnTo>
                  <a:pt x="1331" y="1540"/>
                </a:lnTo>
                <a:lnTo>
                  <a:pt x="1292" y="1545"/>
                </a:lnTo>
                <a:lnTo>
                  <a:pt x="1255" y="1545"/>
                </a:lnTo>
                <a:lnTo>
                  <a:pt x="1216" y="1540"/>
                </a:lnTo>
                <a:lnTo>
                  <a:pt x="1180" y="1529"/>
                </a:lnTo>
                <a:lnTo>
                  <a:pt x="1145" y="1513"/>
                </a:lnTo>
                <a:lnTo>
                  <a:pt x="1111" y="1492"/>
                </a:lnTo>
                <a:lnTo>
                  <a:pt x="1081" y="1465"/>
                </a:lnTo>
                <a:lnTo>
                  <a:pt x="1054" y="1435"/>
                </a:lnTo>
                <a:lnTo>
                  <a:pt x="1032" y="1401"/>
                </a:lnTo>
                <a:lnTo>
                  <a:pt x="1017" y="1366"/>
                </a:lnTo>
                <a:lnTo>
                  <a:pt x="1007" y="1330"/>
                </a:lnTo>
                <a:lnTo>
                  <a:pt x="1001" y="1291"/>
                </a:lnTo>
                <a:lnTo>
                  <a:pt x="1001" y="1254"/>
                </a:lnTo>
                <a:lnTo>
                  <a:pt x="1007" y="1216"/>
                </a:lnTo>
                <a:lnTo>
                  <a:pt x="1017" y="1179"/>
                </a:lnTo>
                <a:lnTo>
                  <a:pt x="1032" y="1143"/>
                </a:lnTo>
                <a:lnTo>
                  <a:pt x="1054" y="1110"/>
                </a:lnTo>
                <a:lnTo>
                  <a:pt x="1081" y="1079"/>
                </a:lnTo>
                <a:lnTo>
                  <a:pt x="1111" y="1053"/>
                </a:lnTo>
                <a:lnTo>
                  <a:pt x="1145" y="1032"/>
                </a:lnTo>
                <a:lnTo>
                  <a:pt x="1180" y="1017"/>
                </a:lnTo>
                <a:lnTo>
                  <a:pt x="1216" y="1006"/>
                </a:lnTo>
                <a:lnTo>
                  <a:pt x="1255" y="1000"/>
                </a:lnTo>
                <a:close/>
                <a:moveTo>
                  <a:pt x="307" y="943"/>
                </a:moveTo>
                <a:lnTo>
                  <a:pt x="844" y="1125"/>
                </a:lnTo>
                <a:lnTo>
                  <a:pt x="829" y="1174"/>
                </a:lnTo>
                <a:lnTo>
                  <a:pt x="822" y="1223"/>
                </a:lnTo>
                <a:lnTo>
                  <a:pt x="820" y="1273"/>
                </a:lnTo>
                <a:lnTo>
                  <a:pt x="822" y="1322"/>
                </a:lnTo>
                <a:lnTo>
                  <a:pt x="829" y="1372"/>
                </a:lnTo>
                <a:lnTo>
                  <a:pt x="844" y="1420"/>
                </a:lnTo>
                <a:lnTo>
                  <a:pt x="862" y="1468"/>
                </a:lnTo>
                <a:lnTo>
                  <a:pt x="887" y="1512"/>
                </a:lnTo>
                <a:lnTo>
                  <a:pt x="916" y="1555"/>
                </a:lnTo>
                <a:lnTo>
                  <a:pt x="951" y="1594"/>
                </a:lnTo>
                <a:lnTo>
                  <a:pt x="991" y="1630"/>
                </a:lnTo>
                <a:lnTo>
                  <a:pt x="1034" y="1660"/>
                </a:lnTo>
                <a:lnTo>
                  <a:pt x="1078" y="1684"/>
                </a:lnTo>
                <a:lnTo>
                  <a:pt x="1125" y="1703"/>
                </a:lnTo>
                <a:lnTo>
                  <a:pt x="1174" y="1717"/>
                </a:lnTo>
                <a:lnTo>
                  <a:pt x="1223" y="1724"/>
                </a:lnTo>
                <a:lnTo>
                  <a:pt x="1273" y="1727"/>
                </a:lnTo>
                <a:lnTo>
                  <a:pt x="1323" y="1724"/>
                </a:lnTo>
                <a:lnTo>
                  <a:pt x="1372" y="1717"/>
                </a:lnTo>
                <a:lnTo>
                  <a:pt x="1420" y="1703"/>
                </a:lnTo>
                <a:lnTo>
                  <a:pt x="1603" y="2239"/>
                </a:lnTo>
                <a:lnTo>
                  <a:pt x="1530" y="2261"/>
                </a:lnTo>
                <a:lnTo>
                  <a:pt x="1458" y="2276"/>
                </a:lnTo>
                <a:lnTo>
                  <a:pt x="1384" y="2287"/>
                </a:lnTo>
                <a:lnTo>
                  <a:pt x="1309" y="2292"/>
                </a:lnTo>
                <a:lnTo>
                  <a:pt x="1234" y="2292"/>
                </a:lnTo>
                <a:lnTo>
                  <a:pt x="1161" y="2287"/>
                </a:lnTo>
                <a:lnTo>
                  <a:pt x="1087" y="2276"/>
                </a:lnTo>
                <a:lnTo>
                  <a:pt x="1013" y="2259"/>
                </a:lnTo>
                <a:lnTo>
                  <a:pt x="942" y="2238"/>
                </a:lnTo>
                <a:lnTo>
                  <a:pt x="870" y="2211"/>
                </a:lnTo>
                <a:lnTo>
                  <a:pt x="803" y="2178"/>
                </a:lnTo>
                <a:lnTo>
                  <a:pt x="736" y="2141"/>
                </a:lnTo>
                <a:lnTo>
                  <a:pt x="671" y="2097"/>
                </a:lnTo>
                <a:lnTo>
                  <a:pt x="610" y="2049"/>
                </a:lnTo>
                <a:lnTo>
                  <a:pt x="551" y="1995"/>
                </a:lnTo>
                <a:lnTo>
                  <a:pt x="498" y="1937"/>
                </a:lnTo>
                <a:lnTo>
                  <a:pt x="448" y="1875"/>
                </a:lnTo>
                <a:lnTo>
                  <a:pt x="405" y="1811"/>
                </a:lnTo>
                <a:lnTo>
                  <a:pt x="367" y="1744"/>
                </a:lnTo>
                <a:lnTo>
                  <a:pt x="335" y="1675"/>
                </a:lnTo>
                <a:lnTo>
                  <a:pt x="308" y="1604"/>
                </a:lnTo>
                <a:lnTo>
                  <a:pt x="286" y="1533"/>
                </a:lnTo>
                <a:lnTo>
                  <a:pt x="269" y="1459"/>
                </a:lnTo>
                <a:lnTo>
                  <a:pt x="259" y="1385"/>
                </a:lnTo>
                <a:lnTo>
                  <a:pt x="254" y="1312"/>
                </a:lnTo>
                <a:lnTo>
                  <a:pt x="254" y="1237"/>
                </a:lnTo>
                <a:lnTo>
                  <a:pt x="259" y="1163"/>
                </a:lnTo>
                <a:lnTo>
                  <a:pt x="269" y="1088"/>
                </a:lnTo>
                <a:lnTo>
                  <a:pt x="285" y="1015"/>
                </a:lnTo>
                <a:lnTo>
                  <a:pt x="307" y="943"/>
                </a:lnTo>
                <a:close/>
                <a:moveTo>
                  <a:pt x="1238" y="252"/>
                </a:moveTo>
                <a:lnTo>
                  <a:pt x="1313" y="252"/>
                </a:lnTo>
                <a:lnTo>
                  <a:pt x="1387" y="258"/>
                </a:lnTo>
                <a:lnTo>
                  <a:pt x="1460" y="269"/>
                </a:lnTo>
                <a:lnTo>
                  <a:pt x="1534" y="285"/>
                </a:lnTo>
                <a:lnTo>
                  <a:pt x="1605" y="307"/>
                </a:lnTo>
                <a:lnTo>
                  <a:pt x="1677" y="333"/>
                </a:lnTo>
                <a:lnTo>
                  <a:pt x="1744" y="366"/>
                </a:lnTo>
                <a:lnTo>
                  <a:pt x="1812" y="405"/>
                </a:lnTo>
                <a:lnTo>
                  <a:pt x="1876" y="447"/>
                </a:lnTo>
                <a:lnTo>
                  <a:pt x="1938" y="497"/>
                </a:lnTo>
                <a:lnTo>
                  <a:pt x="1996" y="550"/>
                </a:lnTo>
                <a:lnTo>
                  <a:pt x="2050" y="609"/>
                </a:lnTo>
                <a:lnTo>
                  <a:pt x="2099" y="671"/>
                </a:lnTo>
                <a:lnTo>
                  <a:pt x="2142" y="735"/>
                </a:lnTo>
                <a:lnTo>
                  <a:pt x="2180" y="801"/>
                </a:lnTo>
                <a:lnTo>
                  <a:pt x="2212" y="870"/>
                </a:lnTo>
                <a:lnTo>
                  <a:pt x="2239" y="940"/>
                </a:lnTo>
                <a:lnTo>
                  <a:pt x="2261" y="1012"/>
                </a:lnTo>
                <a:lnTo>
                  <a:pt x="2278" y="1085"/>
                </a:lnTo>
                <a:lnTo>
                  <a:pt x="2289" y="1159"/>
                </a:lnTo>
                <a:lnTo>
                  <a:pt x="2293" y="1234"/>
                </a:lnTo>
                <a:lnTo>
                  <a:pt x="2293" y="1308"/>
                </a:lnTo>
                <a:lnTo>
                  <a:pt x="2289" y="1383"/>
                </a:lnTo>
                <a:lnTo>
                  <a:pt x="2278" y="1457"/>
                </a:lnTo>
                <a:lnTo>
                  <a:pt x="2262" y="1529"/>
                </a:lnTo>
                <a:lnTo>
                  <a:pt x="2240" y="1602"/>
                </a:lnTo>
                <a:lnTo>
                  <a:pt x="1703" y="1419"/>
                </a:lnTo>
                <a:lnTo>
                  <a:pt x="1718" y="1371"/>
                </a:lnTo>
                <a:lnTo>
                  <a:pt x="1725" y="1321"/>
                </a:lnTo>
                <a:lnTo>
                  <a:pt x="1728" y="1272"/>
                </a:lnTo>
                <a:lnTo>
                  <a:pt x="1725" y="1222"/>
                </a:lnTo>
                <a:lnTo>
                  <a:pt x="1718" y="1173"/>
                </a:lnTo>
                <a:lnTo>
                  <a:pt x="1703" y="1124"/>
                </a:lnTo>
                <a:lnTo>
                  <a:pt x="1685" y="1078"/>
                </a:lnTo>
                <a:lnTo>
                  <a:pt x="1660" y="1033"/>
                </a:lnTo>
                <a:lnTo>
                  <a:pt x="1631" y="990"/>
                </a:lnTo>
                <a:lnTo>
                  <a:pt x="1596" y="951"/>
                </a:lnTo>
                <a:lnTo>
                  <a:pt x="1556" y="915"/>
                </a:lnTo>
                <a:lnTo>
                  <a:pt x="1514" y="886"/>
                </a:lnTo>
                <a:lnTo>
                  <a:pt x="1469" y="862"/>
                </a:lnTo>
                <a:lnTo>
                  <a:pt x="1422" y="842"/>
                </a:lnTo>
                <a:lnTo>
                  <a:pt x="1373" y="829"/>
                </a:lnTo>
                <a:lnTo>
                  <a:pt x="1324" y="821"/>
                </a:lnTo>
                <a:lnTo>
                  <a:pt x="1274" y="818"/>
                </a:lnTo>
                <a:lnTo>
                  <a:pt x="1225" y="821"/>
                </a:lnTo>
                <a:lnTo>
                  <a:pt x="1175" y="829"/>
                </a:lnTo>
                <a:lnTo>
                  <a:pt x="1127" y="842"/>
                </a:lnTo>
                <a:lnTo>
                  <a:pt x="944" y="306"/>
                </a:lnTo>
                <a:lnTo>
                  <a:pt x="1017" y="285"/>
                </a:lnTo>
                <a:lnTo>
                  <a:pt x="1089" y="268"/>
                </a:lnTo>
                <a:lnTo>
                  <a:pt x="1163" y="257"/>
                </a:lnTo>
                <a:lnTo>
                  <a:pt x="1238" y="252"/>
                </a:lnTo>
                <a:close/>
                <a:moveTo>
                  <a:pt x="1274" y="131"/>
                </a:moveTo>
                <a:lnTo>
                  <a:pt x="1194" y="134"/>
                </a:lnTo>
                <a:lnTo>
                  <a:pt x="1115" y="142"/>
                </a:lnTo>
                <a:lnTo>
                  <a:pt x="1036" y="156"/>
                </a:lnTo>
                <a:lnTo>
                  <a:pt x="959" y="175"/>
                </a:lnTo>
                <a:lnTo>
                  <a:pt x="882" y="200"/>
                </a:lnTo>
                <a:lnTo>
                  <a:pt x="807" y="231"/>
                </a:lnTo>
                <a:lnTo>
                  <a:pt x="734" y="267"/>
                </a:lnTo>
                <a:lnTo>
                  <a:pt x="664" y="308"/>
                </a:lnTo>
                <a:lnTo>
                  <a:pt x="595" y="355"/>
                </a:lnTo>
                <a:lnTo>
                  <a:pt x="529" y="407"/>
                </a:lnTo>
                <a:lnTo>
                  <a:pt x="466" y="465"/>
                </a:lnTo>
                <a:lnTo>
                  <a:pt x="408" y="528"/>
                </a:lnTo>
                <a:lnTo>
                  <a:pt x="356" y="593"/>
                </a:lnTo>
                <a:lnTo>
                  <a:pt x="309" y="662"/>
                </a:lnTo>
                <a:lnTo>
                  <a:pt x="268" y="732"/>
                </a:lnTo>
                <a:lnTo>
                  <a:pt x="232" y="806"/>
                </a:lnTo>
                <a:lnTo>
                  <a:pt x="202" y="881"/>
                </a:lnTo>
                <a:lnTo>
                  <a:pt x="176" y="957"/>
                </a:lnTo>
                <a:lnTo>
                  <a:pt x="157" y="1035"/>
                </a:lnTo>
                <a:lnTo>
                  <a:pt x="144" y="1113"/>
                </a:lnTo>
                <a:lnTo>
                  <a:pt x="135" y="1193"/>
                </a:lnTo>
                <a:lnTo>
                  <a:pt x="133" y="1273"/>
                </a:lnTo>
                <a:lnTo>
                  <a:pt x="135" y="1353"/>
                </a:lnTo>
                <a:lnTo>
                  <a:pt x="144" y="1431"/>
                </a:lnTo>
                <a:lnTo>
                  <a:pt x="157" y="1510"/>
                </a:lnTo>
                <a:lnTo>
                  <a:pt x="176" y="1587"/>
                </a:lnTo>
                <a:lnTo>
                  <a:pt x="202" y="1665"/>
                </a:lnTo>
                <a:lnTo>
                  <a:pt x="232" y="1740"/>
                </a:lnTo>
                <a:lnTo>
                  <a:pt x="268" y="1812"/>
                </a:lnTo>
                <a:lnTo>
                  <a:pt x="309" y="1883"/>
                </a:lnTo>
                <a:lnTo>
                  <a:pt x="356" y="1951"/>
                </a:lnTo>
                <a:lnTo>
                  <a:pt x="408" y="2016"/>
                </a:lnTo>
                <a:lnTo>
                  <a:pt x="466" y="2079"/>
                </a:lnTo>
                <a:lnTo>
                  <a:pt x="529" y="2137"/>
                </a:lnTo>
                <a:lnTo>
                  <a:pt x="595" y="2189"/>
                </a:lnTo>
                <a:lnTo>
                  <a:pt x="664" y="2237"/>
                </a:lnTo>
                <a:lnTo>
                  <a:pt x="734" y="2279"/>
                </a:lnTo>
                <a:lnTo>
                  <a:pt x="807" y="2314"/>
                </a:lnTo>
                <a:lnTo>
                  <a:pt x="882" y="2344"/>
                </a:lnTo>
                <a:lnTo>
                  <a:pt x="959" y="2370"/>
                </a:lnTo>
                <a:lnTo>
                  <a:pt x="1036" y="2389"/>
                </a:lnTo>
                <a:lnTo>
                  <a:pt x="1115" y="2402"/>
                </a:lnTo>
                <a:lnTo>
                  <a:pt x="1194" y="2411"/>
                </a:lnTo>
                <a:lnTo>
                  <a:pt x="1273" y="2413"/>
                </a:lnTo>
                <a:lnTo>
                  <a:pt x="1353" y="2411"/>
                </a:lnTo>
                <a:lnTo>
                  <a:pt x="1433" y="2402"/>
                </a:lnTo>
                <a:lnTo>
                  <a:pt x="1511" y="2389"/>
                </a:lnTo>
                <a:lnTo>
                  <a:pt x="1589" y="2370"/>
                </a:lnTo>
                <a:lnTo>
                  <a:pt x="1665" y="2344"/>
                </a:lnTo>
                <a:lnTo>
                  <a:pt x="1740" y="2314"/>
                </a:lnTo>
                <a:lnTo>
                  <a:pt x="1813" y="2279"/>
                </a:lnTo>
                <a:lnTo>
                  <a:pt x="1884" y="2237"/>
                </a:lnTo>
                <a:lnTo>
                  <a:pt x="1952" y="2189"/>
                </a:lnTo>
                <a:lnTo>
                  <a:pt x="2018" y="2137"/>
                </a:lnTo>
                <a:lnTo>
                  <a:pt x="2081" y="2079"/>
                </a:lnTo>
                <a:lnTo>
                  <a:pt x="2139" y="2016"/>
                </a:lnTo>
                <a:lnTo>
                  <a:pt x="2191" y="1951"/>
                </a:lnTo>
                <a:lnTo>
                  <a:pt x="2238" y="1883"/>
                </a:lnTo>
                <a:lnTo>
                  <a:pt x="2279" y="1812"/>
                </a:lnTo>
                <a:lnTo>
                  <a:pt x="2315" y="1740"/>
                </a:lnTo>
                <a:lnTo>
                  <a:pt x="2345" y="1665"/>
                </a:lnTo>
                <a:lnTo>
                  <a:pt x="2371" y="1587"/>
                </a:lnTo>
                <a:lnTo>
                  <a:pt x="2390" y="1510"/>
                </a:lnTo>
                <a:lnTo>
                  <a:pt x="2403" y="1431"/>
                </a:lnTo>
                <a:lnTo>
                  <a:pt x="2412" y="1351"/>
                </a:lnTo>
                <a:lnTo>
                  <a:pt x="2414" y="1273"/>
                </a:lnTo>
                <a:lnTo>
                  <a:pt x="2412" y="1193"/>
                </a:lnTo>
                <a:lnTo>
                  <a:pt x="2403" y="1113"/>
                </a:lnTo>
                <a:lnTo>
                  <a:pt x="2390" y="1035"/>
                </a:lnTo>
                <a:lnTo>
                  <a:pt x="2371" y="957"/>
                </a:lnTo>
                <a:lnTo>
                  <a:pt x="2345" y="881"/>
                </a:lnTo>
                <a:lnTo>
                  <a:pt x="2315" y="806"/>
                </a:lnTo>
                <a:lnTo>
                  <a:pt x="2279" y="732"/>
                </a:lnTo>
                <a:lnTo>
                  <a:pt x="2238" y="662"/>
                </a:lnTo>
                <a:lnTo>
                  <a:pt x="2191" y="593"/>
                </a:lnTo>
                <a:lnTo>
                  <a:pt x="2139" y="528"/>
                </a:lnTo>
                <a:lnTo>
                  <a:pt x="2081" y="465"/>
                </a:lnTo>
                <a:lnTo>
                  <a:pt x="2018" y="407"/>
                </a:lnTo>
                <a:lnTo>
                  <a:pt x="1952" y="355"/>
                </a:lnTo>
                <a:lnTo>
                  <a:pt x="1885" y="308"/>
                </a:lnTo>
                <a:lnTo>
                  <a:pt x="1813" y="267"/>
                </a:lnTo>
                <a:lnTo>
                  <a:pt x="1741" y="231"/>
                </a:lnTo>
                <a:lnTo>
                  <a:pt x="1666" y="200"/>
                </a:lnTo>
                <a:lnTo>
                  <a:pt x="1589" y="175"/>
                </a:lnTo>
                <a:lnTo>
                  <a:pt x="1511" y="156"/>
                </a:lnTo>
                <a:lnTo>
                  <a:pt x="1433" y="142"/>
                </a:lnTo>
                <a:lnTo>
                  <a:pt x="1353" y="134"/>
                </a:lnTo>
                <a:lnTo>
                  <a:pt x="1274" y="131"/>
                </a:lnTo>
                <a:close/>
                <a:moveTo>
                  <a:pt x="1231" y="0"/>
                </a:moveTo>
                <a:lnTo>
                  <a:pt x="1316" y="0"/>
                </a:lnTo>
                <a:lnTo>
                  <a:pt x="1401" y="5"/>
                </a:lnTo>
                <a:lnTo>
                  <a:pt x="1486" y="17"/>
                </a:lnTo>
                <a:lnTo>
                  <a:pt x="1569" y="34"/>
                </a:lnTo>
                <a:lnTo>
                  <a:pt x="1651" y="55"/>
                </a:lnTo>
                <a:lnTo>
                  <a:pt x="1732" y="84"/>
                </a:lnTo>
                <a:lnTo>
                  <a:pt x="1812" y="118"/>
                </a:lnTo>
                <a:lnTo>
                  <a:pt x="1890" y="157"/>
                </a:lnTo>
                <a:lnTo>
                  <a:pt x="1966" y="203"/>
                </a:lnTo>
                <a:lnTo>
                  <a:pt x="2038" y="254"/>
                </a:lnTo>
                <a:lnTo>
                  <a:pt x="2108" y="309"/>
                </a:lnTo>
                <a:lnTo>
                  <a:pt x="2175" y="372"/>
                </a:lnTo>
                <a:lnTo>
                  <a:pt x="2237" y="439"/>
                </a:lnTo>
                <a:lnTo>
                  <a:pt x="2293" y="508"/>
                </a:lnTo>
                <a:lnTo>
                  <a:pt x="2344" y="581"/>
                </a:lnTo>
                <a:lnTo>
                  <a:pt x="2389" y="656"/>
                </a:lnTo>
                <a:lnTo>
                  <a:pt x="2429" y="734"/>
                </a:lnTo>
                <a:lnTo>
                  <a:pt x="2463" y="813"/>
                </a:lnTo>
                <a:lnTo>
                  <a:pt x="2491" y="894"/>
                </a:lnTo>
                <a:lnTo>
                  <a:pt x="2513" y="977"/>
                </a:lnTo>
                <a:lnTo>
                  <a:pt x="2530" y="1060"/>
                </a:lnTo>
                <a:lnTo>
                  <a:pt x="2541" y="1145"/>
                </a:lnTo>
                <a:lnTo>
                  <a:pt x="2547" y="1231"/>
                </a:lnTo>
                <a:lnTo>
                  <a:pt x="2547" y="1315"/>
                </a:lnTo>
                <a:lnTo>
                  <a:pt x="2541" y="1400"/>
                </a:lnTo>
                <a:lnTo>
                  <a:pt x="2530" y="1484"/>
                </a:lnTo>
                <a:lnTo>
                  <a:pt x="2513" y="1568"/>
                </a:lnTo>
                <a:lnTo>
                  <a:pt x="2491" y="1650"/>
                </a:lnTo>
                <a:lnTo>
                  <a:pt x="2463" y="1732"/>
                </a:lnTo>
                <a:lnTo>
                  <a:pt x="2429" y="1811"/>
                </a:lnTo>
                <a:lnTo>
                  <a:pt x="2389" y="1889"/>
                </a:lnTo>
                <a:lnTo>
                  <a:pt x="2344" y="1964"/>
                </a:lnTo>
                <a:lnTo>
                  <a:pt x="2293" y="2037"/>
                </a:lnTo>
                <a:lnTo>
                  <a:pt x="2237" y="2107"/>
                </a:lnTo>
                <a:lnTo>
                  <a:pt x="2175" y="2174"/>
                </a:lnTo>
                <a:lnTo>
                  <a:pt x="2108" y="2235"/>
                </a:lnTo>
                <a:lnTo>
                  <a:pt x="2038" y="2292"/>
                </a:lnTo>
                <a:lnTo>
                  <a:pt x="1966" y="2343"/>
                </a:lnTo>
                <a:lnTo>
                  <a:pt x="1890" y="2388"/>
                </a:lnTo>
                <a:lnTo>
                  <a:pt x="1812" y="2428"/>
                </a:lnTo>
                <a:lnTo>
                  <a:pt x="1732" y="2461"/>
                </a:lnTo>
                <a:lnTo>
                  <a:pt x="1651" y="2489"/>
                </a:lnTo>
                <a:lnTo>
                  <a:pt x="1569" y="2512"/>
                </a:lnTo>
                <a:lnTo>
                  <a:pt x="1486" y="2529"/>
                </a:lnTo>
                <a:lnTo>
                  <a:pt x="1401" y="2540"/>
                </a:lnTo>
                <a:lnTo>
                  <a:pt x="1316" y="2546"/>
                </a:lnTo>
                <a:lnTo>
                  <a:pt x="1231" y="2546"/>
                </a:lnTo>
                <a:lnTo>
                  <a:pt x="1146" y="2540"/>
                </a:lnTo>
                <a:lnTo>
                  <a:pt x="1061" y="2529"/>
                </a:lnTo>
                <a:lnTo>
                  <a:pt x="978" y="2512"/>
                </a:lnTo>
                <a:lnTo>
                  <a:pt x="896" y="2489"/>
                </a:lnTo>
                <a:lnTo>
                  <a:pt x="815" y="2461"/>
                </a:lnTo>
                <a:lnTo>
                  <a:pt x="735" y="2428"/>
                </a:lnTo>
                <a:lnTo>
                  <a:pt x="658" y="2388"/>
                </a:lnTo>
                <a:lnTo>
                  <a:pt x="581" y="2343"/>
                </a:lnTo>
                <a:lnTo>
                  <a:pt x="509" y="2292"/>
                </a:lnTo>
                <a:lnTo>
                  <a:pt x="440" y="2235"/>
                </a:lnTo>
                <a:lnTo>
                  <a:pt x="372" y="2174"/>
                </a:lnTo>
                <a:lnTo>
                  <a:pt x="311" y="2107"/>
                </a:lnTo>
                <a:lnTo>
                  <a:pt x="254" y="2037"/>
                </a:lnTo>
                <a:lnTo>
                  <a:pt x="203" y="1964"/>
                </a:lnTo>
                <a:lnTo>
                  <a:pt x="158" y="1889"/>
                </a:lnTo>
                <a:lnTo>
                  <a:pt x="118" y="1811"/>
                </a:lnTo>
                <a:lnTo>
                  <a:pt x="84" y="1732"/>
                </a:lnTo>
                <a:lnTo>
                  <a:pt x="57" y="1650"/>
                </a:lnTo>
                <a:lnTo>
                  <a:pt x="34" y="1568"/>
                </a:lnTo>
                <a:lnTo>
                  <a:pt x="17" y="1484"/>
                </a:lnTo>
                <a:lnTo>
                  <a:pt x="6" y="1400"/>
                </a:lnTo>
                <a:lnTo>
                  <a:pt x="0" y="1315"/>
                </a:lnTo>
                <a:lnTo>
                  <a:pt x="0" y="1231"/>
                </a:lnTo>
                <a:lnTo>
                  <a:pt x="6" y="1145"/>
                </a:lnTo>
                <a:lnTo>
                  <a:pt x="17" y="1061"/>
                </a:lnTo>
                <a:lnTo>
                  <a:pt x="34" y="977"/>
                </a:lnTo>
                <a:lnTo>
                  <a:pt x="57" y="894"/>
                </a:lnTo>
                <a:lnTo>
                  <a:pt x="84" y="813"/>
                </a:lnTo>
                <a:lnTo>
                  <a:pt x="118" y="734"/>
                </a:lnTo>
                <a:lnTo>
                  <a:pt x="158" y="656"/>
                </a:lnTo>
                <a:lnTo>
                  <a:pt x="203" y="581"/>
                </a:lnTo>
                <a:lnTo>
                  <a:pt x="254" y="508"/>
                </a:lnTo>
                <a:lnTo>
                  <a:pt x="311" y="439"/>
                </a:lnTo>
                <a:lnTo>
                  <a:pt x="372" y="372"/>
                </a:lnTo>
                <a:lnTo>
                  <a:pt x="440" y="309"/>
                </a:lnTo>
                <a:lnTo>
                  <a:pt x="509" y="254"/>
                </a:lnTo>
                <a:lnTo>
                  <a:pt x="581" y="203"/>
                </a:lnTo>
                <a:lnTo>
                  <a:pt x="658" y="157"/>
                </a:lnTo>
                <a:lnTo>
                  <a:pt x="735" y="118"/>
                </a:lnTo>
                <a:lnTo>
                  <a:pt x="815" y="84"/>
                </a:lnTo>
                <a:lnTo>
                  <a:pt x="896" y="55"/>
                </a:lnTo>
                <a:lnTo>
                  <a:pt x="978" y="34"/>
                </a:lnTo>
                <a:lnTo>
                  <a:pt x="1061" y="17"/>
                </a:lnTo>
                <a:lnTo>
                  <a:pt x="1146" y="5"/>
                </a:lnTo>
                <a:lnTo>
                  <a:pt x="1231" y="0"/>
                </a:lnTo>
                <a:close/>
              </a:path>
            </a:pathLst>
          </a:cu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1" name="Google Shape;291;p3"/>
          <p:cNvSpPr/>
          <p:nvPr/>
        </p:nvSpPr>
        <p:spPr>
          <a:xfrm>
            <a:off x="6198783" y="3556076"/>
            <a:ext cx="373647" cy="375042"/>
          </a:xfrm>
          <a:custGeom>
            <a:avLst/>
            <a:gdLst/>
            <a:ahLst/>
            <a:cxnLst/>
            <a:rect l="l" t="t" r="r" b="b"/>
            <a:pathLst>
              <a:path w="1727" h="1729" extrusionOk="0">
                <a:moveTo>
                  <a:pt x="1249" y="1107"/>
                </a:moveTo>
                <a:lnTo>
                  <a:pt x="1727" y="1408"/>
                </a:lnTo>
                <a:lnTo>
                  <a:pt x="1685" y="1471"/>
                </a:lnTo>
                <a:lnTo>
                  <a:pt x="1638" y="1530"/>
                </a:lnTo>
                <a:lnTo>
                  <a:pt x="1586" y="1587"/>
                </a:lnTo>
                <a:lnTo>
                  <a:pt x="1529" y="1639"/>
                </a:lnTo>
                <a:lnTo>
                  <a:pt x="1470" y="1687"/>
                </a:lnTo>
                <a:lnTo>
                  <a:pt x="1407" y="1729"/>
                </a:lnTo>
                <a:lnTo>
                  <a:pt x="1106" y="1249"/>
                </a:lnTo>
                <a:lnTo>
                  <a:pt x="1147" y="1220"/>
                </a:lnTo>
                <a:lnTo>
                  <a:pt x="1186" y="1186"/>
                </a:lnTo>
                <a:lnTo>
                  <a:pt x="1220" y="1148"/>
                </a:lnTo>
                <a:lnTo>
                  <a:pt x="1249" y="1107"/>
                </a:lnTo>
                <a:close/>
                <a:moveTo>
                  <a:pt x="320" y="0"/>
                </a:moveTo>
                <a:lnTo>
                  <a:pt x="621" y="479"/>
                </a:lnTo>
                <a:lnTo>
                  <a:pt x="580" y="508"/>
                </a:lnTo>
                <a:lnTo>
                  <a:pt x="541" y="543"/>
                </a:lnTo>
                <a:lnTo>
                  <a:pt x="507" y="581"/>
                </a:lnTo>
                <a:lnTo>
                  <a:pt x="478" y="622"/>
                </a:lnTo>
                <a:lnTo>
                  <a:pt x="0" y="321"/>
                </a:lnTo>
                <a:lnTo>
                  <a:pt x="42" y="259"/>
                </a:lnTo>
                <a:lnTo>
                  <a:pt x="89" y="199"/>
                </a:lnTo>
                <a:lnTo>
                  <a:pt x="141" y="142"/>
                </a:lnTo>
                <a:lnTo>
                  <a:pt x="198" y="90"/>
                </a:lnTo>
                <a:lnTo>
                  <a:pt x="257" y="43"/>
                </a:lnTo>
                <a:lnTo>
                  <a:pt x="320" y="0"/>
                </a:lnTo>
                <a:close/>
              </a:path>
            </a:pathLst>
          </a:custGeom>
          <a:solidFill>
            <a:srgbClr val="E3680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2" name="Google Shape;292;p3"/>
          <p:cNvSpPr/>
          <p:nvPr/>
        </p:nvSpPr>
        <p:spPr>
          <a:xfrm>
            <a:off x="4910857" y="4123321"/>
            <a:ext cx="224333" cy="373387"/>
          </a:xfrm>
          <a:custGeom>
            <a:avLst/>
            <a:gdLst/>
            <a:ahLst/>
            <a:cxnLst/>
            <a:rect l="l" t="t" r="r" b="b"/>
            <a:pathLst>
              <a:path w="964" h="1594" extrusionOk="0">
                <a:moveTo>
                  <a:pt x="483" y="1340"/>
                </a:moveTo>
                <a:lnTo>
                  <a:pt x="460" y="1343"/>
                </a:lnTo>
                <a:lnTo>
                  <a:pt x="438" y="1352"/>
                </a:lnTo>
                <a:lnTo>
                  <a:pt x="421" y="1366"/>
                </a:lnTo>
                <a:lnTo>
                  <a:pt x="406" y="1383"/>
                </a:lnTo>
                <a:lnTo>
                  <a:pt x="398" y="1404"/>
                </a:lnTo>
                <a:lnTo>
                  <a:pt x="394" y="1428"/>
                </a:lnTo>
                <a:lnTo>
                  <a:pt x="398" y="1451"/>
                </a:lnTo>
                <a:lnTo>
                  <a:pt x="406" y="1472"/>
                </a:lnTo>
                <a:lnTo>
                  <a:pt x="421" y="1490"/>
                </a:lnTo>
                <a:lnTo>
                  <a:pt x="438" y="1503"/>
                </a:lnTo>
                <a:lnTo>
                  <a:pt x="460" y="1513"/>
                </a:lnTo>
                <a:lnTo>
                  <a:pt x="483" y="1515"/>
                </a:lnTo>
                <a:lnTo>
                  <a:pt x="505" y="1513"/>
                </a:lnTo>
                <a:lnTo>
                  <a:pt x="526" y="1503"/>
                </a:lnTo>
                <a:lnTo>
                  <a:pt x="544" y="1490"/>
                </a:lnTo>
                <a:lnTo>
                  <a:pt x="557" y="1472"/>
                </a:lnTo>
                <a:lnTo>
                  <a:pt x="567" y="1451"/>
                </a:lnTo>
                <a:lnTo>
                  <a:pt x="570" y="1428"/>
                </a:lnTo>
                <a:lnTo>
                  <a:pt x="567" y="1404"/>
                </a:lnTo>
                <a:lnTo>
                  <a:pt x="557" y="1383"/>
                </a:lnTo>
                <a:lnTo>
                  <a:pt x="544" y="1366"/>
                </a:lnTo>
                <a:lnTo>
                  <a:pt x="526" y="1352"/>
                </a:lnTo>
                <a:lnTo>
                  <a:pt x="505" y="1343"/>
                </a:lnTo>
                <a:lnTo>
                  <a:pt x="483" y="1340"/>
                </a:lnTo>
                <a:close/>
                <a:moveTo>
                  <a:pt x="126" y="179"/>
                </a:moveTo>
                <a:lnTo>
                  <a:pt x="126" y="1218"/>
                </a:lnTo>
                <a:lnTo>
                  <a:pt x="839" y="1218"/>
                </a:lnTo>
                <a:lnTo>
                  <a:pt x="839" y="179"/>
                </a:lnTo>
                <a:lnTo>
                  <a:pt x="126" y="179"/>
                </a:lnTo>
                <a:close/>
                <a:moveTo>
                  <a:pt x="105" y="0"/>
                </a:moveTo>
                <a:lnTo>
                  <a:pt x="859" y="0"/>
                </a:lnTo>
                <a:lnTo>
                  <a:pt x="883" y="3"/>
                </a:lnTo>
                <a:lnTo>
                  <a:pt x="906" y="10"/>
                </a:lnTo>
                <a:lnTo>
                  <a:pt x="925" y="23"/>
                </a:lnTo>
                <a:lnTo>
                  <a:pt x="941" y="39"/>
                </a:lnTo>
                <a:lnTo>
                  <a:pt x="954" y="58"/>
                </a:lnTo>
                <a:lnTo>
                  <a:pt x="961" y="81"/>
                </a:lnTo>
                <a:lnTo>
                  <a:pt x="964" y="104"/>
                </a:lnTo>
                <a:lnTo>
                  <a:pt x="964" y="1489"/>
                </a:lnTo>
                <a:lnTo>
                  <a:pt x="961" y="1513"/>
                </a:lnTo>
                <a:lnTo>
                  <a:pt x="954" y="1536"/>
                </a:lnTo>
                <a:lnTo>
                  <a:pt x="941" y="1555"/>
                </a:lnTo>
                <a:lnTo>
                  <a:pt x="925" y="1571"/>
                </a:lnTo>
                <a:lnTo>
                  <a:pt x="906" y="1584"/>
                </a:lnTo>
                <a:lnTo>
                  <a:pt x="883" y="1591"/>
                </a:lnTo>
                <a:lnTo>
                  <a:pt x="859" y="1594"/>
                </a:lnTo>
                <a:lnTo>
                  <a:pt x="61" y="1594"/>
                </a:lnTo>
                <a:lnTo>
                  <a:pt x="63" y="1539"/>
                </a:lnTo>
                <a:lnTo>
                  <a:pt x="63" y="1486"/>
                </a:lnTo>
                <a:lnTo>
                  <a:pt x="63" y="1433"/>
                </a:lnTo>
                <a:lnTo>
                  <a:pt x="61" y="1376"/>
                </a:lnTo>
                <a:lnTo>
                  <a:pt x="57" y="1316"/>
                </a:lnTo>
                <a:lnTo>
                  <a:pt x="52" y="1249"/>
                </a:lnTo>
                <a:lnTo>
                  <a:pt x="47" y="1215"/>
                </a:lnTo>
                <a:lnTo>
                  <a:pt x="36" y="1183"/>
                </a:lnTo>
                <a:lnTo>
                  <a:pt x="21" y="1154"/>
                </a:lnTo>
                <a:lnTo>
                  <a:pt x="0" y="1127"/>
                </a:lnTo>
                <a:lnTo>
                  <a:pt x="0" y="104"/>
                </a:lnTo>
                <a:lnTo>
                  <a:pt x="4" y="81"/>
                </a:lnTo>
                <a:lnTo>
                  <a:pt x="11" y="58"/>
                </a:lnTo>
                <a:lnTo>
                  <a:pt x="23" y="39"/>
                </a:lnTo>
                <a:lnTo>
                  <a:pt x="40" y="23"/>
                </a:lnTo>
                <a:lnTo>
                  <a:pt x="59" y="10"/>
                </a:lnTo>
                <a:lnTo>
                  <a:pt x="81" y="3"/>
                </a:lnTo>
                <a:lnTo>
                  <a:pt x="105" y="0"/>
                </a:lnTo>
                <a:close/>
              </a:path>
            </a:pathLst>
          </a:custGeom>
          <a:solidFill>
            <a:srgbClr val="E3680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3" name="Google Shape;293;p3"/>
          <p:cNvSpPr/>
          <p:nvPr/>
        </p:nvSpPr>
        <p:spPr>
          <a:xfrm>
            <a:off x="4753123" y="4304747"/>
            <a:ext cx="143713" cy="408502"/>
          </a:xfrm>
          <a:custGeom>
            <a:avLst/>
            <a:gdLst/>
            <a:ahLst/>
            <a:cxnLst/>
            <a:rect l="l" t="t" r="r" b="b"/>
            <a:pathLst>
              <a:path w="614" h="1746" extrusionOk="0">
                <a:moveTo>
                  <a:pt x="307" y="382"/>
                </a:moveTo>
                <a:lnTo>
                  <a:pt x="335" y="382"/>
                </a:lnTo>
                <a:lnTo>
                  <a:pt x="363" y="384"/>
                </a:lnTo>
                <a:lnTo>
                  <a:pt x="393" y="385"/>
                </a:lnTo>
                <a:lnTo>
                  <a:pt x="428" y="387"/>
                </a:lnTo>
                <a:lnTo>
                  <a:pt x="468" y="390"/>
                </a:lnTo>
                <a:lnTo>
                  <a:pt x="514" y="392"/>
                </a:lnTo>
                <a:lnTo>
                  <a:pt x="536" y="397"/>
                </a:lnTo>
                <a:lnTo>
                  <a:pt x="556" y="407"/>
                </a:lnTo>
                <a:lnTo>
                  <a:pt x="574" y="421"/>
                </a:lnTo>
                <a:lnTo>
                  <a:pt x="589" y="439"/>
                </a:lnTo>
                <a:lnTo>
                  <a:pt x="599" y="460"/>
                </a:lnTo>
                <a:lnTo>
                  <a:pt x="603" y="482"/>
                </a:lnTo>
                <a:lnTo>
                  <a:pt x="608" y="544"/>
                </a:lnTo>
                <a:lnTo>
                  <a:pt x="612" y="601"/>
                </a:lnTo>
                <a:lnTo>
                  <a:pt x="614" y="654"/>
                </a:lnTo>
                <a:lnTo>
                  <a:pt x="614" y="705"/>
                </a:lnTo>
                <a:lnTo>
                  <a:pt x="614" y="755"/>
                </a:lnTo>
                <a:lnTo>
                  <a:pt x="613" y="804"/>
                </a:lnTo>
                <a:lnTo>
                  <a:pt x="609" y="858"/>
                </a:lnTo>
                <a:lnTo>
                  <a:pt x="606" y="914"/>
                </a:lnTo>
                <a:lnTo>
                  <a:pt x="600" y="977"/>
                </a:lnTo>
                <a:lnTo>
                  <a:pt x="596" y="993"/>
                </a:lnTo>
                <a:lnTo>
                  <a:pt x="585" y="1008"/>
                </a:lnTo>
                <a:lnTo>
                  <a:pt x="572" y="1017"/>
                </a:lnTo>
                <a:lnTo>
                  <a:pt x="555" y="1022"/>
                </a:lnTo>
                <a:lnTo>
                  <a:pt x="547" y="1023"/>
                </a:lnTo>
                <a:lnTo>
                  <a:pt x="543" y="1023"/>
                </a:lnTo>
                <a:lnTo>
                  <a:pt x="541" y="1024"/>
                </a:lnTo>
                <a:lnTo>
                  <a:pt x="539" y="1026"/>
                </a:lnTo>
                <a:lnTo>
                  <a:pt x="537" y="1026"/>
                </a:lnTo>
                <a:lnTo>
                  <a:pt x="528" y="1027"/>
                </a:lnTo>
                <a:lnTo>
                  <a:pt x="511" y="1705"/>
                </a:lnTo>
                <a:lnTo>
                  <a:pt x="509" y="1721"/>
                </a:lnTo>
                <a:lnTo>
                  <a:pt x="499" y="1734"/>
                </a:lnTo>
                <a:lnTo>
                  <a:pt x="486" y="1744"/>
                </a:lnTo>
                <a:lnTo>
                  <a:pt x="470" y="1746"/>
                </a:lnTo>
                <a:lnTo>
                  <a:pt x="381" y="1746"/>
                </a:lnTo>
                <a:lnTo>
                  <a:pt x="365" y="1744"/>
                </a:lnTo>
                <a:lnTo>
                  <a:pt x="352" y="1734"/>
                </a:lnTo>
                <a:lnTo>
                  <a:pt x="343" y="1721"/>
                </a:lnTo>
                <a:lnTo>
                  <a:pt x="340" y="1705"/>
                </a:lnTo>
                <a:lnTo>
                  <a:pt x="340" y="1138"/>
                </a:lnTo>
                <a:lnTo>
                  <a:pt x="275" y="1138"/>
                </a:lnTo>
                <a:lnTo>
                  <a:pt x="275" y="1705"/>
                </a:lnTo>
                <a:lnTo>
                  <a:pt x="272" y="1721"/>
                </a:lnTo>
                <a:lnTo>
                  <a:pt x="264" y="1734"/>
                </a:lnTo>
                <a:lnTo>
                  <a:pt x="250" y="1744"/>
                </a:lnTo>
                <a:lnTo>
                  <a:pt x="233" y="1746"/>
                </a:lnTo>
                <a:lnTo>
                  <a:pt x="144" y="1746"/>
                </a:lnTo>
                <a:lnTo>
                  <a:pt x="128" y="1744"/>
                </a:lnTo>
                <a:lnTo>
                  <a:pt x="115" y="1734"/>
                </a:lnTo>
                <a:lnTo>
                  <a:pt x="106" y="1721"/>
                </a:lnTo>
                <a:lnTo>
                  <a:pt x="103" y="1705"/>
                </a:lnTo>
                <a:lnTo>
                  <a:pt x="86" y="1027"/>
                </a:lnTo>
                <a:lnTo>
                  <a:pt x="79" y="1026"/>
                </a:lnTo>
                <a:lnTo>
                  <a:pt x="75" y="1026"/>
                </a:lnTo>
                <a:lnTo>
                  <a:pt x="74" y="1024"/>
                </a:lnTo>
                <a:lnTo>
                  <a:pt x="73" y="1023"/>
                </a:lnTo>
                <a:lnTo>
                  <a:pt x="69" y="1023"/>
                </a:lnTo>
                <a:lnTo>
                  <a:pt x="61" y="1022"/>
                </a:lnTo>
                <a:lnTo>
                  <a:pt x="44" y="1017"/>
                </a:lnTo>
                <a:lnTo>
                  <a:pt x="29" y="1008"/>
                </a:lnTo>
                <a:lnTo>
                  <a:pt x="19" y="993"/>
                </a:lnTo>
                <a:lnTo>
                  <a:pt x="15" y="977"/>
                </a:lnTo>
                <a:lnTo>
                  <a:pt x="10" y="914"/>
                </a:lnTo>
                <a:lnTo>
                  <a:pt x="5" y="858"/>
                </a:lnTo>
                <a:lnTo>
                  <a:pt x="2" y="804"/>
                </a:lnTo>
                <a:lnTo>
                  <a:pt x="0" y="755"/>
                </a:lnTo>
                <a:lnTo>
                  <a:pt x="0" y="705"/>
                </a:lnTo>
                <a:lnTo>
                  <a:pt x="1" y="654"/>
                </a:lnTo>
                <a:lnTo>
                  <a:pt x="4" y="601"/>
                </a:lnTo>
                <a:lnTo>
                  <a:pt x="6" y="544"/>
                </a:lnTo>
                <a:lnTo>
                  <a:pt x="11" y="482"/>
                </a:lnTo>
                <a:lnTo>
                  <a:pt x="16" y="460"/>
                </a:lnTo>
                <a:lnTo>
                  <a:pt x="25" y="439"/>
                </a:lnTo>
                <a:lnTo>
                  <a:pt x="40" y="421"/>
                </a:lnTo>
                <a:lnTo>
                  <a:pt x="58" y="407"/>
                </a:lnTo>
                <a:lnTo>
                  <a:pt x="79" y="397"/>
                </a:lnTo>
                <a:lnTo>
                  <a:pt x="102" y="392"/>
                </a:lnTo>
                <a:lnTo>
                  <a:pt x="148" y="390"/>
                </a:lnTo>
                <a:lnTo>
                  <a:pt x="186" y="387"/>
                </a:lnTo>
                <a:lnTo>
                  <a:pt x="221" y="385"/>
                </a:lnTo>
                <a:lnTo>
                  <a:pt x="252" y="384"/>
                </a:lnTo>
                <a:lnTo>
                  <a:pt x="281" y="382"/>
                </a:lnTo>
                <a:lnTo>
                  <a:pt x="307" y="382"/>
                </a:lnTo>
                <a:close/>
                <a:moveTo>
                  <a:pt x="311" y="0"/>
                </a:moveTo>
                <a:lnTo>
                  <a:pt x="343" y="4"/>
                </a:lnTo>
                <a:lnTo>
                  <a:pt x="375" y="14"/>
                </a:lnTo>
                <a:lnTo>
                  <a:pt x="403" y="29"/>
                </a:lnTo>
                <a:lnTo>
                  <a:pt x="427" y="49"/>
                </a:lnTo>
                <a:lnTo>
                  <a:pt x="447" y="73"/>
                </a:lnTo>
                <a:lnTo>
                  <a:pt x="462" y="102"/>
                </a:lnTo>
                <a:lnTo>
                  <a:pt x="472" y="132"/>
                </a:lnTo>
                <a:lnTo>
                  <a:pt x="475" y="166"/>
                </a:lnTo>
                <a:lnTo>
                  <a:pt x="472" y="199"/>
                </a:lnTo>
                <a:lnTo>
                  <a:pt x="462" y="230"/>
                </a:lnTo>
                <a:lnTo>
                  <a:pt x="447" y="258"/>
                </a:lnTo>
                <a:lnTo>
                  <a:pt x="427" y="282"/>
                </a:lnTo>
                <a:lnTo>
                  <a:pt x="403" y="303"/>
                </a:lnTo>
                <a:lnTo>
                  <a:pt x="375" y="317"/>
                </a:lnTo>
                <a:lnTo>
                  <a:pt x="343" y="327"/>
                </a:lnTo>
                <a:lnTo>
                  <a:pt x="311" y="330"/>
                </a:lnTo>
                <a:lnTo>
                  <a:pt x="277" y="327"/>
                </a:lnTo>
                <a:lnTo>
                  <a:pt x="245" y="317"/>
                </a:lnTo>
                <a:lnTo>
                  <a:pt x="218" y="303"/>
                </a:lnTo>
                <a:lnTo>
                  <a:pt x="194" y="282"/>
                </a:lnTo>
                <a:lnTo>
                  <a:pt x="173" y="258"/>
                </a:lnTo>
                <a:lnTo>
                  <a:pt x="158" y="230"/>
                </a:lnTo>
                <a:lnTo>
                  <a:pt x="149" y="199"/>
                </a:lnTo>
                <a:lnTo>
                  <a:pt x="145" y="166"/>
                </a:lnTo>
                <a:lnTo>
                  <a:pt x="149" y="132"/>
                </a:lnTo>
                <a:lnTo>
                  <a:pt x="158" y="102"/>
                </a:lnTo>
                <a:lnTo>
                  <a:pt x="173" y="73"/>
                </a:lnTo>
                <a:lnTo>
                  <a:pt x="194" y="49"/>
                </a:lnTo>
                <a:lnTo>
                  <a:pt x="218" y="29"/>
                </a:lnTo>
                <a:lnTo>
                  <a:pt x="245" y="14"/>
                </a:lnTo>
                <a:lnTo>
                  <a:pt x="277" y="4"/>
                </a:lnTo>
                <a:lnTo>
                  <a:pt x="311" y="0"/>
                </a:lnTo>
                <a:close/>
              </a:path>
            </a:pathLst>
          </a:cu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4" name="Google Shape;294;p3"/>
          <p:cNvSpPr/>
          <p:nvPr/>
        </p:nvSpPr>
        <p:spPr>
          <a:xfrm>
            <a:off x="7037614" y="3447171"/>
            <a:ext cx="289725" cy="280715"/>
          </a:xfrm>
          <a:custGeom>
            <a:avLst/>
            <a:gdLst/>
            <a:ahLst/>
            <a:cxnLst/>
            <a:rect l="l" t="t" r="r" b="b"/>
            <a:pathLst>
              <a:path w="1308" h="1263" extrusionOk="0">
                <a:moveTo>
                  <a:pt x="179" y="782"/>
                </a:moveTo>
                <a:lnTo>
                  <a:pt x="184" y="782"/>
                </a:lnTo>
                <a:lnTo>
                  <a:pt x="1133" y="986"/>
                </a:lnTo>
                <a:lnTo>
                  <a:pt x="1138" y="988"/>
                </a:lnTo>
                <a:lnTo>
                  <a:pt x="1143" y="991"/>
                </a:lnTo>
                <a:lnTo>
                  <a:pt x="1145" y="995"/>
                </a:lnTo>
                <a:lnTo>
                  <a:pt x="1148" y="1000"/>
                </a:lnTo>
                <a:lnTo>
                  <a:pt x="1149" y="1005"/>
                </a:lnTo>
                <a:lnTo>
                  <a:pt x="1149" y="1041"/>
                </a:lnTo>
                <a:lnTo>
                  <a:pt x="1148" y="1047"/>
                </a:lnTo>
                <a:lnTo>
                  <a:pt x="1147" y="1052"/>
                </a:lnTo>
                <a:lnTo>
                  <a:pt x="1143" y="1057"/>
                </a:lnTo>
                <a:lnTo>
                  <a:pt x="1138" y="1059"/>
                </a:lnTo>
                <a:lnTo>
                  <a:pt x="717" y="1261"/>
                </a:lnTo>
                <a:lnTo>
                  <a:pt x="714" y="1263"/>
                </a:lnTo>
                <a:lnTo>
                  <a:pt x="709" y="1263"/>
                </a:lnTo>
                <a:lnTo>
                  <a:pt x="703" y="1262"/>
                </a:lnTo>
                <a:lnTo>
                  <a:pt x="66" y="1078"/>
                </a:lnTo>
                <a:lnTo>
                  <a:pt x="60" y="1076"/>
                </a:lnTo>
                <a:lnTo>
                  <a:pt x="56" y="1072"/>
                </a:lnTo>
                <a:lnTo>
                  <a:pt x="52" y="1067"/>
                </a:lnTo>
                <a:lnTo>
                  <a:pt x="51" y="1063"/>
                </a:lnTo>
                <a:lnTo>
                  <a:pt x="44" y="1013"/>
                </a:lnTo>
                <a:lnTo>
                  <a:pt x="36" y="960"/>
                </a:lnTo>
                <a:lnTo>
                  <a:pt x="30" y="928"/>
                </a:lnTo>
                <a:lnTo>
                  <a:pt x="17" y="895"/>
                </a:lnTo>
                <a:lnTo>
                  <a:pt x="3" y="863"/>
                </a:lnTo>
                <a:lnTo>
                  <a:pt x="0" y="857"/>
                </a:lnTo>
                <a:lnTo>
                  <a:pt x="0" y="851"/>
                </a:lnTo>
                <a:lnTo>
                  <a:pt x="2" y="846"/>
                </a:lnTo>
                <a:lnTo>
                  <a:pt x="5" y="841"/>
                </a:lnTo>
                <a:lnTo>
                  <a:pt x="9" y="837"/>
                </a:lnTo>
                <a:lnTo>
                  <a:pt x="14" y="834"/>
                </a:lnTo>
                <a:lnTo>
                  <a:pt x="173" y="782"/>
                </a:lnTo>
                <a:lnTo>
                  <a:pt x="179" y="782"/>
                </a:lnTo>
                <a:close/>
                <a:moveTo>
                  <a:pt x="435" y="116"/>
                </a:moveTo>
                <a:lnTo>
                  <a:pt x="337" y="591"/>
                </a:lnTo>
                <a:lnTo>
                  <a:pt x="1079" y="747"/>
                </a:lnTo>
                <a:lnTo>
                  <a:pt x="1178" y="257"/>
                </a:lnTo>
                <a:lnTo>
                  <a:pt x="435" y="116"/>
                </a:lnTo>
                <a:close/>
                <a:moveTo>
                  <a:pt x="362" y="0"/>
                </a:moveTo>
                <a:lnTo>
                  <a:pt x="1308" y="179"/>
                </a:lnTo>
                <a:lnTo>
                  <a:pt x="1168" y="874"/>
                </a:lnTo>
                <a:lnTo>
                  <a:pt x="222" y="676"/>
                </a:lnTo>
                <a:lnTo>
                  <a:pt x="362" y="0"/>
                </a:lnTo>
                <a:close/>
              </a:path>
            </a:pathLst>
          </a:custGeom>
          <a:solidFill>
            <a:srgbClr val="E3680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5" name="Google Shape;295;p3"/>
          <p:cNvSpPr/>
          <p:nvPr/>
        </p:nvSpPr>
        <p:spPr>
          <a:xfrm>
            <a:off x="6790073" y="3488225"/>
            <a:ext cx="385190" cy="524814"/>
          </a:xfrm>
          <a:custGeom>
            <a:avLst/>
            <a:gdLst/>
            <a:ahLst/>
            <a:cxnLst/>
            <a:rect l="l" t="t" r="r" b="b"/>
            <a:pathLst>
              <a:path w="1739" h="2365" extrusionOk="0">
                <a:moveTo>
                  <a:pt x="113" y="876"/>
                </a:moveTo>
                <a:lnTo>
                  <a:pt x="138" y="877"/>
                </a:lnTo>
                <a:lnTo>
                  <a:pt x="167" y="879"/>
                </a:lnTo>
                <a:lnTo>
                  <a:pt x="201" y="883"/>
                </a:lnTo>
                <a:lnTo>
                  <a:pt x="236" y="888"/>
                </a:lnTo>
                <a:lnTo>
                  <a:pt x="275" y="893"/>
                </a:lnTo>
                <a:lnTo>
                  <a:pt x="314" y="900"/>
                </a:lnTo>
                <a:lnTo>
                  <a:pt x="354" y="908"/>
                </a:lnTo>
                <a:lnTo>
                  <a:pt x="392" y="917"/>
                </a:lnTo>
                <a:lnTo>
                  <a:pt x="430" y="925"/>
                </a:lnTo>
                <a:lnTo>
                  <a:pt x="466" y="935"/>
                </a:lnTo>
                <a:lnTo>
                  <a:pt x="499" y="946"/>
                </a:lnTo>
                <a:lnTo>
                  <a:pt x="528" y="955"/>
                </a:lnTo>
                <a:lnTo>
                  <a:pt x="553" y="966"/>
                </a:lnTo>
                <a:lnTo>
                  <a:pt x="572" y="976"/>
                </a:lnTo>
                <a:lnTo>
                  <a:pt x="586" y="989"/>
                </a:lnTo>
                <a:lnTo>
                  <a:pt x="598" y="1010"/>
                </a:lnTo>
                <a:lnTo>
                  <a:pt x="611" y="1038"/>
                </a:lnTo>
                <a:lnTo>
                  <a:pt x="624" y="1071"/>
                </a:lnTo>
                <a:lnTo>
                  <a:pt x="639" y="1111"/>
                </a:lnTo>
                <a:lnTo>
                  <a:pt x="652" y="1156"/>
                </a:lnTo>
                <a:lnTo>
                  <a:pt x="667" y="1204"/>
                </a:lnTo>
                <a:lnTo>
                  <a:pt x="681" y="1256"/>
                </a:lnTo>
                <a:lnTo>
                  <a:pt x="696" y="1311"/>
                </a:lnTo>
                <a:lnTo>
                  <a:pt x="711" y="1366"/>
                </a:lnTo>
                <a:lnTo>
                  <a:pt x="727" y="1422"/>
                </a:lnTo>
                <a:lnTo>
                  <a:pt x="743" y="1478"/>
                </a:lnTo>
                <a:lnTo>
                  <a:pt x="759" y="1533"/>
                </a:lnTo>
                <a:lnTo>
                  <a:pt x="776" y="1587"/>
                </a:lnTo>
                <a:lnTo>
                  <a:pt x="792" y="1637"/>
                </a:lnTo>
                <a:lnTo>
                  <a:pt x="809" y="1684"/>
                </a:lnTo>
                <a:lnTo>
                  <a:pt x="828" y="1727"/>
                </a:lnTo>
                <a:lnTo>
                  <a:pt x="846" y="1764"/>
                </a:lnTo>
                <a:lnTo>
                  <a:pt x="865" y="1796"/>
                </a:lnTo>
                <a:lnTo>
                  <a:pt x="884" y="1820"/>
                </a:lnTo>
                <a:lnTo>
                  <a:pt x="904" y="1838"/>
                </a:lnTo>
                <a:lnTo>
                  <a:pt x="938" y="1856"/>
                </a:lnTo>
                <a:lnTo>
                  <a:pt x="974" y="1872"/>
                </a:lnTo>
                <a:lnTo>
                  <a:pt x="1013" y="1884"/>
                </a:lnTo>
                <a:lnTo>
                  <a:pt x="1052" y="1894"/>
                </a:lnTo>
                <a:lnTo>
                  <a:pt x="1091" y="1901"/>
                </a:lnTo>
                <a:lnTo>
                  <a:pt x="1130" y="1905"/>
                </a:lnTo>
                <a:lnTo>
                  <a:pt x="1166" y="1908"/>
                </a:lnTo>
                <a:lnTo>
                  <a:pt x="1200" y="1909"/>
                </a:lnTo>
                <a:lnTo>
                  <a:pt x="1229" y="1909"/>
                </a:lnTo>
                <a:lnTo>
                  <a:pt x="1254" y="1909"/>
                </a:lnTo>
                <a:lnTo>
                  <a:pt x="1272" y="1908"/>
                </a:lnTo>
                <a:lnTo>
                  <a:pt x="1285" y="1908"/>
                </a:lnTo>
                <a:lnTo>
                  <a:pt x="1289" y="1908"/>
                </a:lnTo>
                <a:lnTo>
                  <a:pt x="1214" y="1960"/>
                </a:lnTo>
                <a:lnTo>
                  <a:pt x="1138" y="2005"/>
                </a:lnTo>
                <a:lnTo>
                  <a:pt x="1062" y="2044"/>
                </a:lnTo>
                <a:lnTo>
                  <a:pt x="986" y="2074"/>
                </a:lnTo>
                <a:lnTo>
                  <a:pt x="910" y="2099"/>
                </a:lnTo>
                <a:lnTo>
                  <a:pt x="835" y="2116"/>
                </a:lnTo>
                <a:lnTo>
                  <a:pt x="760" y="2128"/>
                </a:lnTo>
                <a:lnTo>
                  <a:pt x="687" y="2134"/>
                </a:lnTo>
                <a:lnTo>
                  <a:pt x="616" y="2135"/>
                </a:lnTo>
                <a:lnTo>
                  <a:pt x="547" y="2131"/>
                </a:lnTo>
                <a:lnTo>
                  <a:pt x="481" y="2120"/>
                </a:lnTo>
                <a:lnTo>
                  <a:pt x="416" y="2105"/>
                </a:lnTo>
                <a:lnTo>
                  <a:pt x="356" y="2086"/>
                </a:lnTo>
                <a:lnTo>
                  <a:pt x="299" y="2062"/>
                </a:lnTo>
                <a:lnTo>
                  <a:pt x="246" y="2035"/>
                </a:lnTo>
                <a:lnTo>
                  <a:pt x="196" y="2002"/>
                </a:lnTo>
                <a:lnTo>
                  <a:pt x="153" y="1969"/>
                </a:lnTo>
                <a:lnTo>
                  <a:pt x="113" y="1930"/>
                </a:lnTo>
                <a:lnTo>
                  <a:pt x="79" y="1889"/>
                </a:lnTo>
                <a:lnTo>
                  <a:pt x="50" y="1844"/>
                </a:lnTo>
                <a:lnTo>
                  <a:pt x="27" y="1798"/>
                </a:lnTo>
                <a:lnTo>
                  <a:pt x="11" y="1750"/>
                </a:lnTo>
                <a:lnTo>
                  <a:pt x="2" y="1699"/>
                </a:lnTo>
                <a:lnTo>
                  <a:pt x="0" y="1647"/>
                </a:lnTo>
                <a:lnTo>
                  <a:pt x="2" y="1608"/>
                </a:lnTo>
                <a:lnTo>
                  <a:pt x="3" y="1567"/>
                </a:lnTo>
                <a:lnTo>
                  <a:pt x="4" y="1521"/>
                </a:lnTo>
                <a:lnTo>
                  <a:pt x="5" y="1472"/>
                </a:lnTo>
                <a:lnTo>
                  <a:pt x="8" y="1421"/>
                </a:lnTo>
                <a:lnTo>
                  <a:pt x="9" y="1369"/>
                </a:lnTo>
                <a:lnTo>
                  <a:pt x="13" y="1316"/>
                </a:lnTo>
                <a:lnTo>
                  <a:pt x="15" y="1262"/>
                </a:lnTo>
                <a:lnTo>
                  <a:pt x="19" y="1210"/>
                </a:lnTo>
                <a:lnTo>
                  <a:pt x="22" y="1160"/>
                </a:lnTo>
                <a:lnTo>
                  <a:pt x="26" y="1110"/>
                </a:lnTo>
                <a:lnTo>
                  <a:pt x="31" y="1064"/>
                </a:lnTo>
                <a:lnTo>
                  <a:pt x="36" y="1022"/>
                </a:lnTo>
                <a:lnTo>
                  <a:pt x="42" y="983"/>
                </a:lnTo>
                <a:lnTo>
                  <a:pt x="48" y="949"/>
                </a:lnTo>
                <a:lnTo>
                  <a:pt x="55" y="922"/>
                </a:lnTo>
                <a:lnTo>
                  <a:pt x="62" y="900"/>
                </a:lnTo>
                <a:lnTo>
                  <a:pt x="69" y="885"/>
                </a:lnTo>
                <a:lnTo>
                  <a:pt x="79" y="878"/>
                </a:lnTo>
                <a:lnTo>
                  <a:pt x="92" y="876"/>
                </a:lnTo>
                <a:lnTo>
                  <a:pt x="113" y="876"/>
                </a:lnTo>
                <a:close/>
                <a:moveTo>
                  <a:pt x="339" y="504"/>
                </a:moveTo>
                <a:lnTo>
                  <a:pt x="363" y="506"/>
                </a:lnTo>
                <a:lnTo>
                  <a:pt x="412" y="513"/>
                </a:lnTo>
                <a:lnTo>
                  <a:pt x="455" y="520"/>
                </a:lnTo>
                <a:lnTo>
                  <a:pt x="494" y="526"/>
                </a:lnTo>
                <a:lnTo>
                  <a:pt x="528" y="533"/>
                </a:lnTo>
                <a:lnTo>
                  <a:pt x="560" y="539"/>
                </a:lnTo>
                <a:lnTo>
                  <a:pt x="589" y="545"/>
                </a:lnTo>
                <a:lnTo>
                  <a:pt x="618" y="552"/>
                </a:lnTo>
                <a:lnTo>
                  <a:pt x="646" y="558"/>
                </a:lnTo>
                <a:lnTo>
                  <a:pt x="675" y="566"/>
                </a:lnTo>
                <a:lnTo>
                  <a:pt x="705" y="573"/>
                </a:lnTo>
                <a:lnTo>
                  <a:pt x="737" y="583"/>
                </a:lnTo>
                <a:lnTo>
                  <a:pt x="772" y="594"/>
                </a:lnTo>
                <a:lnTo>
                  <a:pt x="811" y="606"/>
                </a:lnTo>
                <a:lnTo>
                  <a:pt x="855" y="619"/>
                </a:lnTo>
                <a:lnTo>
                  <a:pt x="904" y="635"/>
                </a:lnTo>
                <a:lnTo>
                  <a:pt x="934" y="649"/>
                </a:lnTo>
                <a:lnTo>
                  <a:pt x="962" y="670"/>
                </a:lnTo>
                <a:lnTo>
                  <a:pt x="987" y="698"/>
                </a:lnTo>
                <a:lnTo>
                  <a:pt x="1009" y="729"/>
                </a:lnTo>
                <a:lnTo>
                  <a:pt x="1025" y="763"/>
                </a:lnTo>
                <a:lnTo>
                  <a:pt x="1033" y="797"/>
                </a:lnTo>
                <a:lnTo>
                  <a:pt x="1045" y="873"/>
                </a:lnTo>
                <a:lnTo>
                  <a:pt x="1055" y="944"/>
                </a:lnTo>
                <a:lnTo>
                  <a:pt x="1063" y="1010"/>
                </a:lnTo>
                <a:lnTo>
                  <a:pt x="1071" y="1073"/>
                </a:lnTo>
                <a:lnTo>
                  <a:pt x="1077" y="1132"/>
                </a:lnTo>
                <a:lnTo>
                  <a:pt x="1081" y="1191"/>
                </a:lnTo>
                <a:lnTo>
                  <a:pt x="1086" y="1250"/>
                </a:lnTo>
                <a:lnTo>
                  <a:pt x="1089" y="1311"/>
                </a:lnTo>
                <a:lnTo>
                  <a:pt x="1091" y="1374"/>
                </a:lnTo>
                <a:lnTo>
                  <a:pt x="1092" y="1440"/>
                </a:lnTo>
                <a:lnTo>
                  <a:pt x="1094" y="1513"/>
                </a:lnTo>
                <a:lnTo>
                  <a:pt x="1167" y="1485"/>
                </a:lnTo>
                <a:lnTo>
                  <a:pt x="1235" y="1461"/>
                </a:lnTo>
                <a:lnTo>
                  <a:pt x="1295" y="1438"/>
                </a:lnTo>
                <a:lnTo>
                  <a:pt x="1351" y="1417"/>
                </a:lnTo>
                <a:lnTo>
                  <a:pt x="1401" y="1399"/>
                </a:lnTo>
                <a:lnTo>
                  <a:pt x="1444" y="1382"/>
                </a:lnTo>
                <a:lnTo>
                  <a:pt x="1483" y="1369"/>
                </a:lnTo>
                <a:lnTo>
                  <a:pt x="1515" y="1358"/>
                </a:lnTo>
                <a:lnTo>
                  <a:pt x="1545" y="1348"/>
                </a:lnTo>
                <a:lnTo>
                  <a:pt x="1569" y="1342"/>
                </a:lnTo>
                <a:lnTo>
                  <a:pt x="1588" y="1339"/>
                </a:lnTo>
                <a:lnTo>
                  <a:pt x="1604" y="1337"/>
                </a:lnTo>
                <a:lnTo>
                  <a:pt x="1632" y="1341"/>
                </a:lnTo>
                <a:lnTo>
                  <a:pt x="1657" y="1352"/>
                </a:lnTo>
                <a:lnTo>
                  <a:pt x="1680" y="1369"/>
                </a:lnTo>
                <a:lnTo>
                  <a:pt x="1699" y="1392"/>
                </a:lnTo>
                <a:lnTo>
                  <a:pt x="1716" y="1420"/>
                </a:lnTo>
                <a:lnTo>
                  <a:pt x="1729" y="1451"/>
                </a:lnTo>
                <a:lnTo>
                  <a:pt x="1737" y="1486"/>
                </a:lnTo>
                <a:lnTo>
                  <a:pt x="1739" y="1522"/>
                </a:lnTo>
                <a:lnTo>
                  <a:pt x="1739" y="2180"/>
                </a:lnTo>
                <a:lnTo>
                  <a:pt x="1737" y="2218"/>
                </a:lnTo>
                <a:lnTo>
                  <a:pt x="1729" y="2253"/>
                </a:lnTo>
                <a:lnTo>
                  <a:pt x="1716" y="2284"/>
                </a:lnTo>
                <a:lnTo>
                  <a:pt x="1699" y="2311"/>
                </a:lnTo>
                <a:lnTo>
                  <a:pt x="1680" y="2334"/>
                </a:lnTo>
                <a:lnTo>
                  <a:pt x="1657" y="2351"/>
                </a:lnTo>
                <a:lnTo>
                  <a:pt x="1632" y="2362"/>
                </a:lnTo>
                <a:lnTo>
                  <a:pt x="1604" y="2365"/>
                </a:lnTo>
                <a:lnTo>
                  <a:pt x="1576" y="2362"/>
                </a:lnTo>
                <a:lnTo>
                  <a:pt x="1551" y="2351"/>
                </a:lnTo>
                <a:lnTo>
                  <a:pt x="1528" y="2334"/>
                </a:lnTo>
                <a:lnTo>
                  <a:pt x="1507" y="2311"/>
                </a:lnTo>
                <a:lnTo>
                  <a:pt x="1490" y="2284"/>
                </a:lnTo>
                <a:lnTo>
                  <a:pt x="1478" y="2253"/>
                </a:lnTo>
                <a:lnTo>
                  <a:pt x="1471" y="2218"/>
                </a:lnTo>
                <a:lnTo>
                  <a:pt x="1467" y="2180"/>
                </a:lnTo>
                <a:lnTo>
                  <a:pt x="1467" y="1751"/>
                </a:lnTo>
                <a:lnTo>
                  <a:pt x="1443" y="1758"/>
                </a:lnTo>
                <a:lnTo>
                  <a:pt x="1413" y="1767"/>
                </a:lnTo>
                <a:lnTo>
                  <a:pt x="1379" y="1773"/>
                </a:lnTo>
                <a:lnTo>
                  <a:pt x="1343" y="1779"/>
                </a:lnTo>
                <a:lnTo>
                  <a:pt x="1303" y="1782"/>
                </a:lnTo>
                <a:lnTo>
                  <a:pt x="1263" y="1785"/>
                </a:lnTo>
                <a:lnTo>
                  <a:pt x="1223" y="1785"/>
                </a:lnTo>
                <a:lnTo>
                  <a:pt x="1183" y="1782"/>
                </a:lnTo>
                <a:lnTo>
                  <a:pt x="1144" y="1778"/>
                </a:lnTo>
                <a:lnTo>
                  <a:pt x="1108" y="1769"/>
                </a:lnTo>
                <a:lnTo>
                  <a:pt x="1074" y="1757"/>
                </a:lnTo>
                <a:lnTo>
                  <a:pt x="1045" y="1741"/>
                </a:lnTo>
                <a:lnTo>
                  <a:pt x="1026" y="1724"/>
                </a:lnTo>
                <a:lnTo>
                  <a:pt x="1006" y="1700"/>
                </a:lnTo>
                <a:lnTo>
                  <a:pt x="988" y="1668"/>
                </a:lnTo>
                <a:lnTo>
                  <a:pt x="969" y="1630"/>
                </a:lnTo>
                <a:lnTo>
                  <a:pt x="952" y="1588"/>
                </a:lnTo>
                <a:lnTo>
                  <a:pt x="934" y="1541"/>
                </a:lnTo>
                <a:lnTo>
                  <a:pt x="917" y="1490"/>
                </a:lnTo>
                <a:lnTo>
                  <a:pt x="901" y="1437"/>
                </a:lnTo>
                <a:lnTo>
                  <a:pt x="884" y="1382"/>
                </a:lnTo>
                <a:lnTo>
                  <a:pt x="869" y="1327"/>
                </a:lnTo>
                <a:lnTo>
                  <a:pt x="853" y="1270"/>
                </a:lnTo>
                <a:lnTo>
                  <a:pt x="838" y="1214"/>
                </a:lnTo>
                <a:lnTo>
                  <a:pt x="823" y="1160"/>
                </a:lnTo>
                <a:lnTo>
                  <a:pt x="808" y="1109"/>
                </a:lnTo>
                <a:lnTo>
                  <a:pt x="795" y="1059"/>
                </a:lnTo>
                <a:lnTo>
                  <a:pt x="780" y="1015"/>
                </a:lnTo>
                <a:lnTo>
                  <a:pt x="767" y="975"/>
                </a:lnTo>
                <a:lnTo>
                  <a:pt x="754" y="941"/>
                </a:lnTo>
                <a:lnTo>
                  <a:pt x="740" y="913"/>
                </a:lnTo>
                <a:lnTo>
                  <a:pt x="727" y="893"/>
                </a:lnTo>
                <a:lnTo>
                  <a:pt x="714" y="880"/>
                </a:lnTo>
                <a:lnTo>
                  <a:pt x="691" y="868"/>
                </a:lnTo>
                <a:lnTo>
                  <a:pt x="662" y="856"/>
                </a:lnTo>
                <a:lnTo>
                  <a:pt x="627" y="845"/>
                </a:lnTo>
                <a:lnTo>
                  <a:pt x="588" y="833"/>
                </a:lnTo>
                <a:lnTo>
                  <a:pt x="546" y="822"/>
                </a:lnTo>
                <a:lnTo>
                  <a:pt x="501" y="813"/>
                </a:lnTo>
                <a:lnTo>
                  <a:pt x="456" y="804"/>
                </a:lnTo>
                <a:lnTo>
                  <a:pt x="412" y="796"/>
                </a:lnTo>
                <a:lnTo>
                  <a:pt x="369" y="790"/>
                </a:lnTo>
                <a:lnTo>
                  <a:pt x="328" y="785"/>
                </a:lnTo>
                <a:lnTo>
                  <a:pt x="293" y="781"/>
                </a:lnTo>
                <a:lnTo>
                  <a:pt x="262" y="780"/>
                </a:lnTo>
                <a:lnTo>
                  <a:pt x="260" y="727"/>
                </a:lnTo>
                <a:lnTo>
                  <a:pt x="258" y="670"/>
                </a:lnTo>
                <a:lnTo>
                  <a:pt x="257" y="611"/>
                </a:lnTo>
                <a:lnTo>
                  <a:pt x="259" y="583"/>
                </a:lnTo>
                <a:lnTo>
                  <a:pt x="268" y="559"/>
                </a:lnTo>
                <a:lnTo>
                  <a:pt x="280" y="538"/>
                </a:lnTo>
                <a:lnTo>
                  <a:pt x="297" y="521"/>
                </a:lnTo>
                <a:lnTo>
                  <a:pt x="316" y="510"/>
                </a:lnTo>
                <a:lnTo>
                  <a:pt x="339" y="504"/>
                </a:lnTo>
                <a:close/>
                <a:moveTo>
                  <a:pt x="676" y="0"/>
                </a:moveTo>
                <a:lnTo>
                  <a:pt x="717" y="4"/>
                </a:lnTo>
                <a:lnTo>
                  <a:pt x="756" y="15"/>
                </a:lnTo>
                <a:lnTo>
                  <a:pt x="791" y="32"/>
                </a:lnTo>
                <a:lnTo>
                  <a:pt x="824" y="53"/>
                </a:lnTo>
                <a:lnTo>
                  <a:pt x="852" y="81"/>
                </a:lnTo>
                <a:lnTo>
                  <a:pt x="873" y="114"/>
                </a:lnTo>
                <a:lnTo>
                  <a:pt x="890" y="149"/>
                </a:lnTo>
                <a:lnTo>
                  <a:pt x="901" y="188"/>
                </a:lnTo>
                <a:lnTo>
                  <a:pt x="905" y="229"/>
                </a:lnTo>
                <a:lnTo>
                  <a:pt x="901" y="270"/>
                </a:lnTo>
                <a:lnTo>
                  <a:pt x="890" y="309"/>
                </a:lnTo>
                <a:lnTo>
                  <a:pt x="873" y="344"/>
                </a:lnTo>
                <a:lnTo>
                  <a:pt x="852" y="376"/>
                </a:lnTo>
                <a:lnTo>
                  <a:pt x="824" y="403"/>
                </a:lnTo>
                <a:lnTo>
                  <a:pt x="791" y="426"/>
                </a:lnTo>
                <a:lnTo>
                  <a:pt x="756" y="443"/>
                </a:lnTo>
                <a:lnTo>
                  <a:pt x="717" y="454"/>
                </a:lnTo>
                <a:lnTo>
                  <a:pt x="676" y="457"/>
                </a:lnTo>
                <a:lnTo>
                  <a:pt x="635" y="454"/>
                </a:lnTo>
                <a:lnTo>
                  <a:pt x="597" y="443"/>
                </a:lnTo>
                <a:lnTo>
                  <a:pt x="562" y="426"/>
                </a:lnTo>
                <a:lnTo>
                  <a:pt x="529" y="403"/>
                </a:lnTo>
                <a:lnTo>
                  <a:pt x="502" y="376"/>
                </a:lnTo>
                <a:lnTo>
                  <a:pt x="479" y="344"/>
                </a:lnTo>
                <a:lnTo>
                  <a:pt x="462" y="309"/>
                </a:lnTo>
                <a:lnTo>
                  <a:pt x="451" y="270"/>
                </a:lnTo>
                <a:lnTo>
                  <a:pt x="448" y="229"/>
                </a:lnTo>
                <a:lnTo>
                  <a:pt x="451" y="188"/>
                </a:lnTo>
                <a:lnTo>
                  <a:pt x="462" y="149"/>
                </a:lnTo>
                <a:lnTo>
                  <a:pt x="479" y="114"/>
                </a:lnTo>
                <a:lnTo>
                  <a:pt x="502" y="81"/>
                </a:lnTo>
                <a:lnTo>
                  <a:pt x="529" y="53"/>
                </a:lnTo>
                <a:lnTo>
                  <a:pt x="562" y="32"/>
                </a:lnTo>
                <a:lnTo>
                  <a:pt x="597" y="15"/>
                </a:lnTo>
                <a:lnTo>
                  <a:pt x="635" y="4"/>
                </a:lnTo>
                <a:lnTo>
                  <a:pt x="676" y="0"/>
                </a:lnTo>
                <a:close/>
              </a:path>
            </a:pathLst>
          </a:cu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6" name="Google Shape;296;p3"/>
          <p:cNvSpPr/>
          <p:nvPr/>
        </p:nvSpPr>
        <p:spPr>
          <a:xfrm>
            <a:off x="5473066" y="4127260"/>
            <a:ext cx="717006" cy="455239"/>
          </a:xfrm>
          <a:custGeom>
            <a:avLst/>
            <a:gdLst/>
            <a:ahLst/>
            <a:cxnLst/>
            <a:rect l="l" t="t" r="r" b="b"/>
            <a:pathLst>
              <a:path w="2564" h="1626" extrusionOk="0">
                <a:moveTo>
                  <a:pt x="1391" y="0"/>
                </a:moveTo>
                <a:lnTo>
                  <a:pt x="1450" y="3"/>
                </a:lnTo>
                <a:lnTo>
                  <a:pt x="1508" y="13"/>
                </a:lnTo>
                <a:lnTo>
                  <a:pt x="1564" y="30"/>
                </a:lnTo>
                <a:lnTo>
                  <a:pt x="1617" y="52"/>
                </a:lnTo>
                <a:lnTo>
                  <a:pt x="1666" y="80"/>
                </a:lnTo>
                <a:lnTo>
                  <a:pt x="1711" y="113"/>
                </a:lnTo>
                <a:lnTo>
                  <a:pt x="1754" y="151"/>
                </a:lnTo>
                <a:lnTo>
                  <a:pt x="1791" y="193"/>
                </a:lnTo>
                <a:lnTo>
                  <a:pt x="1824" y="239"/>
                </a:lnTo>
                <a:lnTo>
                  <a:pt x="1851" y="289"/>
                </a:lnTo>
                <a:lnTo>
                  <a:pt x="1873" y="341"/>
                </a:lnTo>
                <a:lnTo>
                  <a:pt x="1890" y="396"/>
                </a:lnTo>
                <a:lnTo>
                  <a:pt x="1910" y="396"/>
                </a:lnTo>
                <a:lnTo>
                  <a:pt x="1963" y="399"/>
                </a:lnTo>
                <a:lnTo>
                  <a:pt x="2014" y="408"/>
                </a:lnTo>
                <a:lnTo>
                  <a:pt x="2063" y="424"/>
                </a:lnTo>
                <a:lnTo>
                  <a:pt x="2109" y="446"/>
                </a:lnTo>
                <a:lnTo>
                  <a:pt x="2153" y="473"/>
                </a:lnTo>
                <a:lnTo>
                  <a:pt x="2191" y="503"/>
                </a:lnTo>
                <a:lnTo>
                  <a:pt x="2228" y="539"/>
                </a:lnTo>
                <a:lnTo>
                  <a:pt x="2258" y="578"/>
                </a:lnTo>
                <a:lnTo>
                  <a:pt x="2284" y="621"/>
                </a:lnTo>
                <a:lnTo>
                  <a:pt x="2306" y="667"/>
                </a:lnTo>
                <a:lnTo>
                  <a:pt x="2321" y="716"/>
                </a:lnTo>
                <a:lnTo>
                  <a:pt x="2330" y="768"/>
                </a:lnTo>
                <a:lnTo>
                  <a:pt x="2334" y="821"/>
                </a:lnTo>
                <a:lnTo>
                  <a:pt x="2330" y="873"/>
                </a:lnTo>
                <a:lnTo>
                  <a:pt x="2321" y="924"/>
                </a:lnTo>
                <a:lnTo>
                  <a:pt x="2367" y="943"/>
                </a:lnTo>
                <a:lnTo>
                  <a:pt x="2409" y="968"/>
                </a:lnTo>
                <a:lnTo>
                  <a:pt x="2446" y="999"/>
                </a:lnTo>
                <a:lnTo>
                  <a:pt x="2480" y="1034"/>
                </a:lnTo>
                <a:lnTo>
                  <a:pt x="2509" y="1073"/>
                </a:lnTo>
                <a:lnTo>
                  <a:pt x="2532" y="1117"/>
                </a:lnTo>
                <a:lnTo>
                  <a:pt x="2549" y="1163"/>
                </a:lnTo>
                <a:lnTo>
                  <a:pt x="2560" y="1213"/>
                </a:lnTo>
                <a:lnTo>
                  <a:pt x="2564" y="1265"/>
                </a:lnTo>
                <a:lnTo>
                  <a:pt x="2561" y="1313"/>
                </a:lnTo>
                <a:lnTo>
                  <a:pt x="2552" y="1360"/>
                </a:lnTo>
                <a:lnTo>
                  <a:pt x="2536" y="1405"/>
                </a:lnTo>
                <a:lnTo>
                  <a:pt x="2515" y="1447"/>
                </a:lnTo>
                <a:lnTo>
                  <a:pt x="2489" y="1486"/>
                </a:lnTo>
                <a:lnTo>
                  <a:pt x="2458" y="1520"/>
                </a:lnTo>
                <a:lnTo>
                  <a:pt x="2423" y="1551"/>
                </a:lnTo>
                <a:lnTo>
                  <a:pt x="2385" y="1576"/>
                </a:lnTo>
                <a:lnTo>
                  <a:pt x="2344" y="1597"/>
                </a:lnTo>
                <a:lnTo>
                  <a:pt x="2299" y="1613"/>
                </a:lnTo>
                <a:lnTo>
                  <a:pt x="2252" y="1622"/>
                </a:lnTo>
                <a:lnTo>
                  <a:pt x="2203" y="1626"/>
                </a:lnTo>
                <a:lnTo>
                  <a:pt x="2050" y="1626"/>
                </a:lnTo>
                <a:lnTo>
                  <a:pt x="2050" y="1580"/>
                </a:lnTo>
                <a:lnTo>
                  <a:pt x="2050" y="1533"/>
                </a:lnTo>
                <a:lnTo>
                  <a:pt x="2050" y="1303"/>
                </a:lnTo>
                <a:lnTo>
                  <a:pt x="2050" y="1265"/>
                </a:lnTo>
                <a:lnTo>
                  <a:pt x="2050" y="1231"/>
                </a:lnTo>
                <a:lnTo>
                  <a:pt x="2050" y="1203"/>
                </a:lnTo>
                <a:lnTo>
                  <a:pt x="2050" y="1180"/>
                </a:lnTo>
                <a:lnTo>
                  <a:pt x="2050" y="1164"/>
                </a:lnTo>
                <a:lnTo>
                  <a:pt x="2050" y="1157"/>
                </a:lnTo>
                <a:lnTo>
                  <a:pt x="2047" y="1125"/>
                </a:lnTo>
                <a:lnTo>
                  <a:pt x="2039" y="1098"/>
                </a:lnTo>
                <a:lnTo>
                  <a:pt x="2024" y="1072"/>
                </a:lnTo>
                <a:lnTo>
                  <a:pt x="2006" y="1049"/>
                </a:lnTo>
                <a:lnTo>
                  <a:pt x="1983" y="1029"/>
                </a:lnTo>
                <a:lnTo>
                  <a:pt x="1957" y="1009"/>
                </a:lnTo>
                <a:lnTo>
                  <a:pt x="1928" y="994"/>
                </a:lnTo>
                <a:lnTo>
                  <a:pt x="1896" y="979"/>
                </a:lnTo>
                <a:lnTo>
                  <a:pt x="1862" y="967"/>
                </a:lnTo>
                <a:lnTo>
                  <a:pt x="1827" y="956"/>
                </a:lnTo>
                <a:lnTo>
                  <a:pt x="1791" y="948"/>
                </a:lnTo>
                <a:lnTo>
                  <a:pt x="1755" y="940"/>
                </a:lnTo>
                <a:lnTo>
                  <a:pt x="1718" y="934"/>
                </a:lnTo>
                <a:lnTo>
                  <a:pt x="1683" y="930"/>
                </a:lnTo>
                <a:lnTo>
                  <a:pt x="1648" y="926"/>
                </a:lnTo>
                <a:lnTo>
                  <a:pt x="1616" y="922"/>
                </a:lnTo>
                <a:lnTo>
                  <a:pt x="1585" y="921"/>
                </a:lnTo>
                <a:lnTo>
                  <a:pt x="1559" y="919"/>
                </a:lnTo>
                <a:lnTo>
                  <a:pt x="1535" y="919"/>
                </a:lnTo>
                <a:lnTo>
                  <a:pt x="1514" y="918"/>
                </a:lnTo>
                <a:lnTo>
                  <a:pt x="1500" y="918"/>
                </a:lnTo>
                <a:lnTo>
                  <a:pt x="1484" y="918"/>
                </a:lnTo>
                <a:lnTo>
                  <a:pt x="1463" y="919"/>
                </a:lnTo>
                <a:lnTo>
                  <a:pt x="1439" y="919"/>
                </a:lnTo>
                <a:lnTo>
                  <a:pt x="1413" y="921"/>
                </a:lnTo>
                <a:lnTo>
                  <a:pt x="1382" y="922"/>
                </a:lnTo>
                <a:lnTo>
                  <a:pt x="1350" y="926"/>
                </a:lnTo>
                <a:lnTo>
                  <a:pt x="1316" y="930"/>
                </a:lnTo>
                <a:lnTo>
                  <a:pt x="1280" y="934"/>
                </a:lnTo>
                <a:lnTo>
                  <a:pt x="1243" y="940"/>
                </a:lnTo>
                <a:lnTo>
                  <a:pt x="1207" y="948"/>
                </a:lnTo>
                <a:lnTo>
                  <a:pt x="1171" y="956"/>
                </a:lnTo>
                <a:lnTo>
                  <a:pt x="1136" y="967"/>
                </a:lnTo>
                <a:lnTo>
                  <a:pt x="1102" y="979"/>
                </a:lnTo>
                <a:lnTo>
                  <a:pt x="1070" y="994"/>
                </a:lnTo>
                <a:lnTo>
                  <a:pt x="1041" y="1009"/>
                </a:lnTo>
                <a:lnTo>
                  <a:pt x="1015" y="1029"/>
                </a:lnTo>
                <a:lnTo>
                  <a:pt x="992" y="1049"/>
                </a:lnTo>
                <a:lnTo>
                  <a:pt x="974" y="1072"/>
                </a:lnTo>
                <a:lnTo>
                  <a:pt x="960" y="1098"/>
                </a:lnTo>
                <a:lnTo>
                  <a:pt x="951" y="1125"/>
                </a:lnTo>
                <a:lnTo>
                  <a:pt x="948" y="1157"/>
                </a:lnTo>
                <a:lnTo>
                  <a:pt x="948" y="1164"/>
                </a:lnTo>
                <a:lnTo>
                  <a:pt x="948" y="1180"/>
                </a:lnTo>
                <a:lnTo>
                  <a:pt x="948" y="1533"/>
                </a:lnTo>
                <a:lnTo>
                  <a:pt x="948" y="1580"/>
                </a:lnTo>
                <a:lnTo>
                  <a:pt x="948" y="1626"/>
                </a:lnTo>
                <a:lnTo>
                  <a:pt x="494" y="1626"/>
                </a:lnTo>
                <a:lnTo>
                  <a:pt x="436" y="1622"/>
                </a:lnTo>
                <a:lnTo>
                  <a:pt x="380" y="1613"/>
                </a:lnTo>
                <a:lnTo>
                  <a:pt x="327" y="1597"/>
                </a:lnTo>
                <a:lnTo>
                  <a:pt x="276" y="1576"/>
                </a:lnTo>
                <a:lnTo>
                  <a:pt x="229" y="1550"/>
                </a:lnTo>
                <a:lnTo>
                  <a:pt x="185" y="1517"/>
                </a:lnTo>
                <a:lnTo>
                  <a:pt x="144" y="1481"/>
                </a:lnTo>
                <a:lnTo>
                  <a:pt x="108" y="1441"/>
                </a:lnTo>
                <a:lnTo>
                  <a:pt x="77" y="1398"/>
                </a:lnTo>
                <a:lnTo>
                  <a:pt x="50" y="1349"/>
                </a:lnTo>
                <a:lnTo>
                  <a:pt x="28" y="1298"/>
                </a:lnTo>
                <a:lnTo>
                  <a:pt x="12" y="1245"/>
                </a:lnTo>
                <a:lnTo>
                  <a:pt x="3" y="1190"/>
                </a:lnTo>
                <a:lnTo>
                  <a:pt x="0" y="1133"/>
                </a:lnTo>
                <a:lnTo>
                  <a:pt x="4" y="1073"/>
                </a:lnTo>
                <a:lnTo>
                  <a:pt x="14" y="1017"/>
                </a:lnTo>
                <a:lnTo>
                  <a:pt x="29" y="963"/>
                </a:lnTo>
                <a:lnTo>
                  <a:pt x="52" y="911"/>
                </a:lnTo>
                <a:lnTo>
                  <a:pt x="79" y="863"/>
                </a:lnTo>
                <a:lnTo>
                  <a:pt x="112" y="818"/>
                </a:lnTo>
                <a:lnTo>
                  <a:pt x="149" y="778"/>
                </a:lnTo>
                <a:lnTo>
                  <a:pt x="191" y="742"/>
                </a:lnTo>
                <a:lnTo>
                  <a:pt x="236" y="711"/>
                </a:lnTo>
                <a:lnTo>
                  <a:pt x="286" y="684"/>
                </a:lnTo>
                <a:lnTo>
                  <a:pt x="338" y="664"/>
                </a:lnTo>
                <a:lnTo>
                  <a:pt x="392" y="649"/>
                </a:lnTo>
                <a:lnTo>
                  <a:pt x="390" y="607"/>
                </a:lnTo>
                <a:lnTo>
                  <a:pt x="393" y="554"/>
                </a:lnTo>
                <a:lnTo>
                  <a:pt x="403" y="503"/>
                </a:lnTo>
                <a:lnTo>
                  <a:pt x="419" y="454"/>
                </a:lnTo>
                <a:lnTo>
                  <a:pt x="439" y="408"/>
                </a:lnTo>
                <a:lnTo>
                  <a:pt x="466" y="366"/>
                </a:lnTo>
                <a:lnTo>
                  <a:pt x="496" y="326"/>
                </a:lnTo>
                <a:lnTo>
                  <a:pt x="531" y="291"/>
                </a:lnTo>
                <a:lnTo>
                  <a:pt x="571" y="261"/>
                </a:lnTo>
                <a:lnTo>
                  <a:pt x="613" y="234"/>
                </a:lnTo>
                <a:lnTo>
                  <a:pt x="659" y="214"/>
                </a:lnTo>
                <a:lnTo>
                  <a:pt x="708" y="198"/>
                </a:lnTo>
                <a:lnTo>
                  <a:pt x="758" y="188"/>
                </a:lnTo>
                <a:lnTo>
                  <a:pt x="812" y="185"/>
                </a:lnTo>
                <a:lnTo>
                  <a:pt x="867" y="188"/>
                </a:lnTo>
                <a:lnTo>
                  <a:pt x="920" y="199"/>
                </a:lnTo>
                <a:lnTo>
                  <a:pt x="971" y="216"/>
                </a:lnTo>
                <a:lnTo>
                  <a:pt x="1005" y="175"/>
                </a:lnTo>
                <a:lnTo>
                  <a:pt x="1043" y="136"/>
                </a:lnTo>
                <a:lnTo>
                  <a:pt x="1084" y="103"/>
                </a:lnTo>
                <a:lnTo>
                  <a:pt x="1127" y="72"/>
                </a:lnTo>
                <a:lnTo>
                  <a:pt x="1176" y="47"/>
                </a:lnTo>
                <a:lnTo>
                  <a:pt x="1225" y="26"/>
                </a:lnTo>
                <a:lnTo>
                  <a:pt x="1278" y="12"/>
                </a:lnTo>
                <a:lnTo>
                  <a:pt x="1334" y="2"/>
                </a:lnTo>
                <a:lnTo>
                  <a:pt x="1391" y="0"/>
                </a:lnTo>
                <a:close/>
              </a:path>
            </a:pathLst>
          </a:cu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97" name="Google Shape;297;p3"/>
          <p:cNvGrpSpPr/>
          <p:nvPr/>
        </p:nvGrpSpPr>
        <p:grpSpPr>
          <a:xfrm>
            <a:off x="5765749" y="4413010"/>
            <a:ext cx="253473" cy="266140"/>
            <a:chOff x="8131175" y="3468688"/>
            <a:chExt cx="287338" cy="301625"/>
          </a:xfrm>
        </p:grpSpPr>
        <p:sp>
          <p:nvSpPr>
            <p:cNvPr id="298" name="Google Shape;298;p3"/>
            <p:cNvSpPr/>
            <p:nvPr/>
          </p:nvSpPr>
          <p:spPr>
            <a:xfrm>
              <a:off x="8131175" y="3636963"/>
              <a:ext cx="287338" cy="133350"/>
            </a:xfrm>
            <a:custGeom>
              <a:avLst/>
              <a:gdLst/>
              <a:ahLst/>
              <a:cxnLst/>
              <a:rect l="l" t="t" r="r" b="b"/>
              <a:pathLst>
                <a:path w="904" h="419" extrusionOk="0">
                  <a:moveTo>
                    <a:pt x="904" y="0"/>
                  </a:moveTo>
                  <a:lnTo>
                    <a:pt x="904" y="295"/>
                  </a:lnTo>
                  <a:lnTo>
                    <a:pt x="882" y="318"/>
                  </a:lnTo>
                  <a:lnTo>
                    <a:pt x="856" y="338"/>
                  </a:lnTo>
                  <a:lnTo>
                    <a:pt x="825" y="355"/>
                  </a:lnTo>
                  <a:lnTo>
                    <a:pt x="791" y="371"/>
                  </a:lnTo>
                  <a:lnTo>
                    <a:pt x="755" y="383"/>
                  </a:lnTo>
                  <a:lnTo>
                    <a:pt x="716" y="394"/>
                  </a:lnTo>
                  <a:lnTo>
                    <a:pt x="676" y="401"/>
                  </a:lnTo>
                  <a:lnTo>
                    <a:pt x="636" y="408"/>
                  </a:lnTo>
                  <a:lnTo>
                    <a:pt x="597" y="413"/>
                  </a:lnTo>
                  <a:lnTo>
                    <a:pt x="557" y="416"/>
                  </a:lnTo>
                  <a:lnTo>
                    <a:pt x="519" y="418"/>
                  </a:lnTo>
                  <a:lnTo>
                    <a:pt x="484" y="419"/>
                  </a:lnTo>
                  <a:lnTo>
                    <a:pt x="453" y="419"/>
                  </a:lnTo>
                  <a:lnTo>
                    <a:pt x="420" y="419"/>
                  </a:lnTo>
                  <a:lnTo>
                    <a:pt x="385" y="418"/>
                  </a:lnTo>
                  <a:lnTo>
                    <a:pt x="347" y="416"/>
                  </a:lnTo>
                  <a:lnTo>
                    <a:pt x="309" y="413"/>
                  </a:lnTo>
                  <a:lnTo>
                    <a:pt x="269" y="408"/>
                  </a:lnTo>
                  <a:lnTo>
                    <a:pt x="228" y="401"/>
                  </a:lnTo>
                  <a:lnTo>
                    <a:pt x="188" y="394"/>
                  </a:lnTo>
                  <a:lnTo>
                    <a:pt x="149" y="383"/>
                  </a:lnTo>
                  <a:lnTo>
                    <a:pt x="113" y="371"/>
                  </a:lnTo>
                  <a:lnTo>
                    <a:pt x="79" y="356"/>
                  </a:lnTo>
                  <a:lnTo>
                    <a:pt x="49" y="338"/>
                  </a:lnTo>
                  <a:lnTo>
                    <a:pt x="22" y="318"/>
                  </a:lnTo>
                  <a:lnTo>
                    <a:pt x="0" y="295"/>
                  </a:lnTo>
                  <a:lnTo>
                    <a:pt x="0" y="1"/>
                  </a:lnTo>
                  <a:lnTo>
                    <a:pt x="34" y="19"/>
                  </a:lnTo>
                  <a:lnTo>
                    <a:pt x="72" y="36"/>
                  </a:lnTo>
                  <a:lnTo>
                    <a:pt x="114" y="50"/>
                  </a:lnTo>
                  <a:lnTo>
                    <a:pt x="159" y="63"/>
                  </a:lnTo>
                  <a:lnTo>
                    <a:pt x="206" y="73"/>
                  </a:lnTo>
                  <a:lnTo>
                    <a:pt x="254" y="81"/>
                  </a:lnTo>
                  <a:lnTo>
                    <a:pt x="305" y="87"/>
                  </a:lnTo>
                  <a:lnTo>
                    <a:pt x="355" y="92"/>
                  </a:lnTo>
                  <a:lnTo>
                    <a:pt x="404" y="94"/>
                  </a:lnTo>
                  <a:lnTo>
                    <a:pt x="453" y="94"/>
                  </a:lnTo>
                  <a:lnTo>
                    <a:pt x="500" y="94"/>
                  </a:lnTo>
                  <a:lnTo>
                    <a:pt x="549" y="92"/>
                  </a:lnTo>
                  <a:lnTo>
                    <a:pt x="600" y="87"/>
                  </a:lnTo>
                  <a:lnTo>
                    <a:pt x="650" y="81"/>
                  </a:lnTo>
                  <a:lnTo>
                    <a:pt x="698" y="73"/>
                  </a:lnTo>
                  <a:lnTo>
                    <a:pt x="746" y="63"/>
                  </a:lnTo>
                  <a:lnTo>
                    <a:pt x="791" y="50"/>
                  </a:lnTo>
                  <a:lnTo>
                    <a:pt x="832" y="36"/>
                  </a:lnTo>
                  <a:lnTo>
                    <a:pt x="871" y="19"/>
                  </a:lnTo>
                  <a:lnTo>
                    <a:pt x="904" y="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9" name="Google Shape;299;p3"/>
            <p:cNvSpPr/>
            <p:nvPr/>
          </p:nvSpPr>
          <p:spPr>
            <a:xfrm>
              <a:off x="8131175" y="3468688"/>
              <a:ext cx="287338" cy="87313"/>
            </a:xfrm>
            <a:custGeom>
              <a:avLst/>
              <a:gdLst/>
              <a:ahLst/>
              <a:cxnLst/>
              <a:rect l="l" t="t" r="r" b="b"/>
              <a:pathLst>
                <a:path w="904" h="278" extrusionOk="0">
                  <a:moveTo>
                    <a:pt x="453" y="0"/>
                  </a:moveTo>
                  <a:lnTo>
                    <a:pt x="513" y="1"/>
                  </a:lnTo>
                  <a:lnTo>
                    <a:pt x="572" y="5"/>
                  </a:lnTo>
                  <a:lnTo>
                    <a:pt x="628" y="11"/>
                  </a:lnTo>
                  <a:lnTo>
                    <a:pt x="680" y="19"/>
                  </a:lnTo>
                  <a:lnTo>
                    <a:pt x="728" y="29"/>
                  </a:lnTo>
                  <a:lnTo>
                    <a:pt x="772" y="41"/>
                  </a:lnTo>
                  <a:lnTo>
                    <a:pt x="809" y="54"/>
                  </a:lnTo>
                  <a:lnTo>
                    <a:pt x="842" y="69"/>
                  </a:lnTo>
                  <a:lnTo>
                    <a:pt x="869" y="84"/>
                  </a:lnTo>
                  <a:lnTo>
                    <a:pt x="888" y="101"/>
                  </a:lnTo>
                  <a:lnTo>
                    <a:pt x="900" y="120"/>
                  </a:lnTo>
                  <a:lnTo>
                    <a:pt x="904" y="139"/>
                  </a:lnTo>
                  <a:lnTo>
                    <a:pt x="900" y="157"/>
                  </a:lnTo>
                  <a:lnTo>
                    <a:pt x="888" y="175"/>
                  </a:lnTo>
                  <a:lnTo>
                    <a:pt x="869" y="192"/>
                  </a:lnTo>
                  <a:lnTo>
                    <a:pt x="842" y="209"/>
                  </a:lnTo>
                  <a:lnTo>
                    <a:pt x="809" y="224"/>
                  </a:lnTo>
                  <a:lnTo>
                    <a:pt x="772" y="237"/>
                  </a:lnTo>
                  <a:lnTo>
                    <a:pt x="728" y="249"/>
                  </a:lnTo>
                  <a:lnTo>
                    <a:pt x="680" y="259"/>
                  </a:lnTo>
                  <a:lnTo>
                    <a:pt x="628" y="267"/>
                  </a:lnTo>
                  <a:lnTo>
                    <a:pt x="572" y="273"/>
                  </a:lnTo>
                  <a:lnTo>
                    <a:pt x="513" y="277"/>
                  </a:lnTo>
                  <a:lnTo>
                    <a:pt x="453" y="278"/>
                  </a:lnTo>
                  <a:lnTo>
                    <a:pt x="391" y="277"/>
                  </a:lnTo>
                  <a:lnTo>
                    <a:pt x="332" y="273"/>
                  </a:lnTo>
                  <a:lnTo>
                    <a:pt x="276" y="267"/>
                  </a:lnTo>
                  <a:lnTo>
                    <a:pt x="224" y="259"/>
                  </a:lnTo>
                  <a:lnTo>
                    <a:pt x="177" y="249"/>
                  </a:lnTo>
                  <a:lnTo>
                    <a:pt x="133" y="237"/>
                  </a:lnTo>
                  <a:lnTo>
                    <a:pt x="95" y="224"/>
                  </a:lnTo>
                  <a:lnTo>
                    <a:pt x="62" y="209"/>
                  </a:lnTo>
                  <a:lnTo>
                    <a:pt x="37" y="192"/>
                  </a:lnTo>
                  <a:lnTo>
                    <a:pt x="17" y="175"/>
                  </a:lnTo>
                  <a:lnTo>
                    <a:pt x="5" y="157"/>
                  </a:lnTo>
                  <a:lnTo>
                    <a:pt x="0" y="139"/>
                  </a:lnTo>
                  <a:lnTo>
                    <a:pt x="5" y="120"/>
                  </a:lnTo>
                  <a:lnTo>
                    <a:pt x="17" y="101"/>
                  </a:lnTo>
                  <a:lnTo>
                    <a:pt x="37" y="84"/>
                  </a:lnTo>
                  <a:lnTo>
                    <a:pt x="62" y="69"/>
                  </a:lnTo>
                  <a:lnTo>
                    <a:pt x="95" y="54"/>
                  </a:lnTo>
                  <a:lnTo>
                    <a:pt x="133" y="41"/>
                  </a:lnTo>
                  <a:lnTo>
                    <a:pt x="177" y="29"/>
                  </a:lnTo>
                  <a:lnTo>
                    <a:pt x="224" y="19"/>
                  </a:lnTo>
                  <a:lnTo>
                    <a:pt x="276" y="11"/>
                  </a:lnTo>
                  <a:lnTo>
                    <a:pt x="332" y="5"/>
                  </a:lnTo>
                  <a:lnTo>
                    <a:pt x="391" y="1"/>
                  </a:lnTo>
                  <a:lnTo>
                    <a:pt x="453" y="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00" name="Google Shape;300;p3"/>
          <p:cNvSpPr/>
          <p:nvPr/>
        </p:nvSpPr>
        <p:spPr>
          <a:xfrm>
            <a:off x="5765749" y="4485848"/>
            <a:ext cx="253473" cy="79842"/>
          </a:xfrm>
          <a:custGeom>
            <a:avLst/>
            <a:gdLst/>
            <a:ahLst/>
            <a:cxnLst/>
            <a:rect l="l" t="t" r="r" b="b"/>
            <a:pathLst>
              <a:path w="904" h="284" extrusionOk="0">
                <a:moveTo>
                  <a:pt x="0" y="0"/>
                </a:moveTo>
                <a:lnTo>
                  <a:pt x="28" y="17"/>
                </a:lnTo>
                <a:lnTo>
                  <a:pt x="62" y="34"/>
                </a:lnTo>
                <a:lnTo>
                  <a:pt x="103" y="48"/>
                </a:lnTo>
                <a:lnTo>
                  <a:pt x="150" y="63"/>
                </a:lnTo>
                <a:lnTo>
                  <a:pt x="202" y="75"/>
                </a:lnTo>
                <a:lnTo>
                  <a:pt x="259" y="85"/>
                </a:lnTo>
                <a:lnTo>
                  <a:pt x="321" y="92"/>
                </a:lnTo>
                <a:lnTo>
                  <a:pt x="385" y="97"/>
                </a:lnTo>
                <a:lnTo>
                  <a:pt x="453" y="99"/>
                </a:lnTo>
                <a:lnTo>
                  <a:pt x="519" y="97"/>
                </a:lnTo>
                <a:lnTo>
                  <a:pt x="584" y="92"/>
                </a:lnTo>
                <a:lnTo>
                  <a:pt x="645" y="85"/>
                </a:lnTo>
                <a:lnTo>
                  <a:pt x="702" y="75"/>
                </a:lnTo>
                <a:lnTo>
                  <a:pt x="754" y="63"/>
                </a:lnTo>
                <a:lnTo>
                  <a:pt x="801" y="48"/>
                </a:lnTo>
                <a:lnTo>
                  <a:pt x="842" y="34"/>
                </a:lnTo>
                <a:lnTo>
                  <a:pt x="877" y="17"/>
                </a:lnTo>
                <a:lnTo>
                  <a:pt x="904" y="0"/>
                </a:lnTo>
                <a:lnTo>
                  <a:pt x="904" y="185"/>
                </a:lnTo>
                <a:lnTo>
                  <a:pt x="877" y="202"/>
                </a:lnTo>
                <a:lnTo>
                  <a:pt x="842" y="219"/>
                </a:lnTo>
                <a:lnTo>
                  <a:pt x="801" y="235"/>
                </a:lnTo>
                <a:lnTo>
                  <a:pt x="754" y="248"/>
                </a:lnTo>
                <a:lnTo>
                  <a:pt x="702" y="260"/>
                </a:lnTo>
                <a:lnTo>
                  <a:pt x="645" y="270"/>
                </a:lnTo>
                <a:lnTo>
                  <a:pt x="584" y="278"/>
                </a:lnTo>
                <a:lnTo>
                  <a:pt x="519" y="283"/>
                </a:lnTo>
                <a:lnTo>
                  <a:pt x="453" y="284"/>
                </a:lnTo>
                <a:lnTo>
                  <a:pt x="385" y="283"/>
                </a:lnTo>
                <a:lnTo>
                  <a:pt x="321" y="278"/>
                </a:lnTo>
                <a:lnTo>
                  <a:pt x="259" y="270"/>
                </a:lnTo>
                <a:lnTo>
                  <a:pt x="202" y="260"/>
                </a:lnTo>
                <a:lnTo>
                  <a:pt x="150" y="248"/>
                </a:lnTo>
                <a:lnTo>
                  <a:pt x="103" y="235"/>
                </a:lnTo>
                <a:lnTo>
                  <a:pt x="62" y="219"/>
                </a:lnTo>
                <a:lnTo>
                  <a:pt x="28" y="202"/>
                </a:lnTo>
                <a:lnTo>
                  <a:pt x="0" y="185"/>
                </a:lnTo>
                <a:lnTo>
                  <a:pt x="0" y="0"/>
                </a:lnTo>
                <a:close/>
              </a:path>
            </a:pathLst>
          </a:custGeom>
          <a:solidFill>
            <a:srgbClr val="E3680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1" name="Google Shape;301;p3"/>
          <p:cNvSpPr txBox="1"/>
          <p:nvPr/>
        </p:nvSpPr>
        <p:spPr>
          <a:xfrm>
            <a:off x="7400299" y="1966115"/>
            <a:ext cx="1632184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rPr lang="en-US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Percepción Remota</a:t>
            </a:r>
            <a:endParaRPr sz="2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" name="Google Shape;302;p3"/>
          <p:cNvSpPr txBox="1"/>
          <p:nvPr/>
        </p:nvSpPr>
        <p:spPr>
          <a:xfrm>
            <a:off x="7416173" y="2710652"/>
            <a:ext cx="2146980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rPr lang="en-US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Levantamiento en Terreno</a:t>
            </a:r>
            <a:endParaRPr sz="2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3" name="Google Shape;303;p3"/>
          <p:cNvSpPr txBox="1"/>
          <p:nvPr/>
        </p:nvSpPr>
        <p:spPr>
          <a:xfrm>
            <a:off x="7400299" y="3402802"/>
            <a:ext cx="3026922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rPr lang="en-US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Digitación / Digitalización / Adquisición</a:t>
            </a:r>
            <a:endParaRPr sz="2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4" name="Google Shape;304;p3"/>
          <p:cNvSpPr txBox="1"/>
          <p:nvPr/>
        </p:nvSpPr>
        <p:spPr>
          <a:xfrm>
            <a:off x="7425697" y="4131465"/>
            <a:ext cx="4282533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rPr lang="en-US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Usuarios / Web / IA - Machine Learning – Deep Learning</a:t>
            </a:r>
            <a:endParaRPr sz="2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5" name="Google Shape;305;p3"/>
          <p:cNvSpPr/>
          <p:nvPr/>
        </p:nvSpPr>
        <p:spPr>
          <a:xfrm rot="5400000">
            <a:off x="2932794" y="3304654"/>
            <a:ext cx="2865437" cy="144462"/>
          </a:xfrm>
          <a:custGeom>
            <a:avLst/>
            <a:gdLst/>
            <a:ahLst/>
            <a:cxnLst/>
            <a:rect l="l" t="t" r="r" b="b"/>
            <a:pathLst>
              <a:path w="3430709" h="173736" extrusionOk="0">
                <a:moveTo>
                  <a:pt x="0" y="0"/>
                </a:moveTo>
                <a:lnTo>
                  <a:pt x="0" y="91588"/>
                </a:lnTo>
                <a:cubicBezTo>
                  <a:pt x="0" y="136957"/>
                  <a:pt x="35700" y="173736"/>
                  <a:pt x="79738" y="173736"/>
                </a:cubicBezTo>
                <a:lnTo>
                  <a:pt x="816809" y="173736"/>
                </a:lnTo>
                <a:lnTo>
                  <a:pt x="869579" y="173736"/>
                </a:lnTo>
                <a:lnTo>
                  <a:pt x="2561130" y="173736"/>
                </a:lnTo>
                <a:lnTo>
                  <a:pt x="2645609" y="173736"/>
                </a:lnTo>
                <a:lnTo>
                  <a:pt x="3350971" y="173736"/>
                </a:lnTo>
                <a:cubicBezTo>
                  <a:pt x="3395009" y="173736"/>
                  <a:pt x="3430709" y="136957"/>
                  <a:pt x="3430709" y="91588"/>
                </a:cubicBezTo>
                <a:lnTo>
                  <a:pt x="3430709" y="0"/>
                </a:lnTo>
                <a:cubicBezTo>
                  <a:pt x="3430709" y="45369"/>
                  <a:pt x="3395009" y="82148"/>
                  <a:pt x="3350971" y="82148"/>
                </a:cubicBezTo>
                <a:lnTo>
                  <a:pt x="2561130" y="82148"/>
                </a:lnTo>
                <a:lnTo>
                  <a:pt x="2561130" y="82296"/>
                </a:lnTo>
                <a:lnTo>
                  <a:pt x="869579" y="82296"/>
                </a:lnTo>
                <a:lnTo>
                  <a:pt x="869579" y="82148"/>
                </a:lnTo>
                <a:lnTo>
                  <a:pt x="79738" y="82148"/>
                </a:lnTo>
                <a:cubicBezTo>
                  <a:pt x="35700" y="82148"/>
                  <a:pt x="0" y="45369"/>
                  <a:pt x="0" y="0"/>
                </a:cubicBezTo>
                <a:close/>
              </a:path>
            </a:pathLst>
          </a:custGeom>
          <a:solidFill>
            <a:srgbClr val="E368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6" name="Google Shape;306;p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390494" y="1929879"/>
            <a:ext cx="53975" cy="35417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3" descr="Deep learning - Free electronics icons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402253" y="4157458"/>
            <a:ext cx="537411" cy="53741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3" descr="Cuadrirrotor con relleno sólido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682455" y="1953221"/>
            <a:ext cx="642155" cy="6421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D4455F-86CB-89CC-1BE5-474435C41E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A178C9D9-C299-7D16-2A13-DEF4EC4EA9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8609" y="-5910391"/>
            <a:ext cx="4327391" cy="3135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3252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2EB6A2-3AEF-A175-D625-06D0623BBC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09DAEC48-3EDA-7800-7AFA-3A5FE8C120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8609" y="-11765759"/>
            <a:ext cx="4327391" cy="3135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3026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4D5A91-D221-B1C1-E39A-124F91F0A4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B459DC37-BA65-4C41-8B1D-ECDA033D4C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8609" y="-18724022"/>
            <a:ext cx="4327391" cy="3135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6843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EAFFCA-7042-7685-54C7-CA4E15746E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32D3F037-2B5C-813D-4E61-F368E1782E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8609" y="-24495168"/>
            <a:ext cx="4327391" cy="3135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2805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"/>
          <p:cNvSpPr txBox="1">
            <a:spLocks noGrp="1"/>
          </p:cNvSpPr>
          <p:nvPr>
            <p:ph type="body" idx="1"/>
          </p:nvPr>
        </p:nvSpPr>
        <p:spPr>
          <a:xfrm>
            <a:off x="3078464" y="688938"/>
            <a:ext cx="6571903" cy="601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Hardware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4" name="Google Shape;314;p4" descr="Procesador con relleno sólido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024787" y="1602043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4"/>
          <p:cNvSpPr txBox="1"/>
          <p:nvPr/>
        </p:nvSpPr>
        <p:spPr>
          <a:xfrm>
            <a:off x="4177256" y="2407188"/>
            <a:ext cx="57419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CPU</a:t>
            </a:r>
            <a:endParaRPr/>
          </a:p>
        </p:txBody>
      </p:sp>
      <p:sp>
        <p:nvSpPr>
          <p:cNvPr id="316" name="Google Shape;316;p4"/>
          <p:cNvSpPr txBox="1"/>
          <p:nvPr/>
        </p:nvSpPr>
        <p:spPr>
          <a:xfrm>
            <a:off x="4175962" y="2682860"/>
            <a:ext cx="59663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GPU</a:t>
            </a:r>
            <a:endParaRPr/>
          </a:p>
        </p:txBody>
      </p:sp>
      <p:sp>
        <p:nvSpPr>
          <p:cNvPr id="317" name="Google Shape;317;p4"/>
          <p:cNvSpPr txBox="1"/>
          <p:nvPr/>
        </p:nvSpPr>
        <p:spPr>
          <a:xfrm>
            <a:off x="4162027" y="2958532"/>
            <a:ext cx="86594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RAM …</a:t>
            </a:r>
            <a:endParaRPr/>
          </a:p>
        </p:txBody>
      </p:sp>
      <p:pic>
        <p:nvPicPr>
          <p:cNvPr id="318" name="Google Shape;318;p4" descr="Servidor con relleno sólido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676672" y="1602043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4"/>
          <p:cNvSpPr txBox="1"/>
          <p:nvPr/>
        </p:nvSpPr>
        <p:spPr>
          <a:xfrm>
            <a:off x="5521580" y="2498194"/>
            <a:ext cx="117121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Servidores</a:t>
            </a:r>
            <a:endParaRPr/>
          </a:p>
        </p:txBody>
      </p:sp>
      <p:pic>
        <p:nvPicPr>
          <p:cNvPr id="320" name="Google Shape;320;p4" descr="Base de datos con relleno sólido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506072" y="1602043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4"/>
          <p:cNvSpPr txBox="1"/>
          <p:nvPr/>
        </p:nvSpPr>
        <p:spPr>
          <a:xfrm>
            <a:off x="7186408" y="2453351"/>
            <a:ext cx="157491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Bases de datos</a:t>
            </a:r>
            <a:endParaRPr/>
          </a:p>
        </p:txBody>
      </p:sp>
      <p:pic>
        <p:nvPicPr>
          <p:cNvPr id="322" name="Google Shape;322;p4" descr="Diagrama de red con relleno sólido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748951" y="1602043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4"/>
          <p:cNvSpPr txBox="1"/>
          <p:nvPr/>
        </p:nvSpPr>
        <p:spPr>
          <a:xfrm>
            <a:off x="9254938" y="2359694"/>
            <a:ext cx="1801775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Redes 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 Comunicación</a:t>
            </a:r>
            <a:endParaRPr/>
          </a:p>
        </p:txBody>
      </p:sp>
      <p:pic>
        <p:nvPicPr>
          <p:cNvPr id="324" name="Google Shape;324;p4" descr="Portátil con relleno sólido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616777" y="1602043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4"/>
          <p:cNvSpPr txBox="1"/>
          <p:nvPr/>
        </p:nvSpPr>
        <p:spPr>
          <a:xfrm>
            <a:off x="2854658" y="2374922"/>
            <a:ext cx="42672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PC</a:t>
            </a:r>
            <a:endParaRPr/>
          </a:p>
        </p:txBody>
      </p:sp>
      <p:pic>
        <p:nvPicPr>
          <p:cNvPr id="326" name="Google Shape;326;p4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4944077" y="3123307"/>
            <a:ext cx="3445944" cy="31780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5"/>
          <p:cNvSpPr txBox="1">
            <a:spLocks noGrp="1"/>
          </p:cNvSpPr>
          <p:nvPr>
            <p:ph type="body" idx="1"/>
          </p:nvPr>
        </p:nvSpPr>
        <p:spPr>
          <a:xfrm>
            <a:off x="3078464" y="688938"/>
            <a:ext cx="6571903" cy="601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Software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2" name="Google Shape;332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135005" y="2006480"/>
            <a:ext cx="4305024" cy="322051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176838" y="1900989"/>
            <a:ext cx="1660358" cy="1106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087352" y="2214495"/>
            <a:ext cx="1688521" cy="5572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831158" y="5261733"/>
            <a:ext cx="1715033" cy="5066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5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9160357" y="3616735"/>
            <a:ext cx="1542509" cy="44971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5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9109099" y="2801291"/>
            <a:ext cx="1571429" cy="817143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5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4954648" y="5248509"/>
            <a:ext cx="1485381" cy="52160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5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7133186" y="2771707"/>
            <a:ext cx="1839961" cy="827983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5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7522131" y="3562070"/>
            <a:ext cx="1279746" cy="7198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6"/>
          <p:cNvSpPr txBox="1">
            <a:spLocks noGrp="1"/>
          </p:cNvSpPr>
          <p:nvPr>
            <p:ph type="body" idx="1"/>
          </p:nvPr>
        </p:nvSpPr>
        <p:spPr>
          <a:xfrm>
            <a:off x="3078464" y="688938"/>
            <a:ext cx="7509325" cy="601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Procedimientos y Marcos de Referencia</a:t>
            </a:r>
            <a:endParaRPr/>
          </a:p>
        </p:txBody>
      </p:sp>
      <p:pic>
        <p:nvPicPr>
          <p:cNvPr id="346" name="Google Shape;346;p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47820" y="1762806"/>
            <a:ext cx="2343150" cy="30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958499" y="1815893"/>
            <a:ext cx="1480496" cy="1613107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958499" y="3663743"/>
            <a:ext cx="1480496" cy="1457363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702693" y="1858022"/>
            <a:ext cx="1529809" cy="154236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6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576403" y="3717276"/>
            <a:ext cx="1873581" cy="135029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6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8244057" y="1972104"/>
            <a:ext cx="2062271" cy="11686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6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8669732" y="3663743"/>
            <a:ext cx="2713576" cy="135029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6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10092082" y="1564054"/>
            <a:ext cx="1856398" cy="1984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6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3752523" y="5283012"/>
            <a:ext cx="1437940" cy="97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6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5454426" y="5130436"/>
            <a:ext cx="1189059" cy="118905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6"/>
          <p:cNvPicPr preferRelativeResize="0"/>
          <p:nvPr/>
        </p:nvPicPr>
        <p:blipFill rotWithShape="1">
          <a:blip r:embed="rId14">
            <a:alphaModFix/>
          </a:blip>
          <a:srcRect l="28219" r="29557"/>
          <a:stretch/>
        </p:blipFill>
        <p:spPr>
          <a:xfrm>
            <a:off x="6806524" y="5014039"/>
            <a:ext cx="845062" cy="1333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6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7837043" y="5031183"/>
            <a:ext cx="1225882" cy="122588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6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9275192" y="5155308"/>
            <a:ext cx="1162064" cy="10509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7"/>
          <p:cNvSpPr txBox="1">
            <a:spLocks noGrp="1"/>
          </p:cNvSpPr>
          <p:nvPr>
            <p:ph type="body" idx="1"/>
          </p:nvPr>
        </p:nvSpPr>
        <p:spPr>
          <a:xfrm>
            <a:off x="3078464" y="688938"/>
            <a:ext cx="7509325" cy="601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Nuevas Tecnologías</a:t>
            </a:r>
            <a:endParaRPr/>
          </a:p>
        </p:txBody>
      </p:sp>
      <p:pic>
        <p:nvPicPr>
          <p:cNvPr id="364" name="Google Shape;364;p7" descr="Computer Vision Line Icon Graphic by IconBunny · Creative Fabrica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23338" y="1836753"/>
            <a:ext cx="1501611" cy="1001074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p7"/>
          <p:cNvSpPr txBox="1"/>
          <p:nvPr/>
        </p:nvSpPr>
        <p:spPr>
          <a:xfrm>
            <a:off x="4652306" y="2152624"/>
            <a:ext cx="175150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Computer Vision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6" name="Google Shape;366;p7" descr="Learning Machine AI icon PNG and SVG Vector Free Downloa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947004" y="2837827"/>
            <a:ext cx="654020" cy="6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7"/>
          <p:cNvSpPr txBox="1"/>
          <p:nvPr/>
        </p:nvSpPr>
        <p:spPr>
          <a:xfrm>
            <a:off x="4601024" y="2969032"/>
            <a:ext cx="186461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Machine Learning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8" name="Google Shape;368;p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971742" y="3698412"/>
            <a:ext cx="654020" cy="654020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p7"/>
          <p:cNvSpPr txBox="1"/>
          <p:nvPr/>
        </p:nvSpPr>
        <p:spPr>
          <a:xfrm>
            <a:off x="4601024" y="3785440"/>
            <a:ext cx="159530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Deep Learning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0" name="Google Shape;370;p7" descr="NLP natural language processing Vector Icons free download in SVG, PNG  Format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753726" y="1895870"/>
            <a:ext cx="811913" cy="811913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7"/>
          <p:cNvSpPr txBox="1"/>
          <p:nvPr/>
        </p:nvSpPr>
        <p:spPr>
          <a:xfrm>
            <a:off x="7565639" y="2085076"/>
            <a:ext cx="55015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NLP</a:t>
            </a:r>
            <a:endParaRPr/>
          </a:p>
        </p:txBody>
      </p:sp>
      <p:pic>
        <p:nvPicPr>
          <p:cNvPr id="372" name="Google Shape;372;p7"/>
          <p:cNvPicPr preferRelativeResize="0"/>
          <p:nvPr/>
        </p:nvPicPr>
        <p:blipFill rotWithShape="1">
          <a:blip r:embed="rId8">
            <a:alphaModFix/>
          </a:blip>
          <a:srcRect l="7436" t="5905" r="7436" b="9283"/>
          <a:stretch/>
        </p:blipFill>
        <p:spPr>
          <a:xfrm>
            <a:off x="6688917" y="2775252"/>
            <a:ext cx="941529" cy="1010188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7"/>
          <p:cNvSpPr txBox="1"/>
          <p:nvPr/>
        </p:nvSpPr>
        <p:spPr>
          <a:xfrm>
            <a:off x="7560114" y="3028149"/>
            <a:ext cx="57740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LLM</a:t>
            </a:r>
            <a:endParaRPr/>
          </a:p>
        </p:txBody>
      </p:sp>
      <p:pic>
        <p:nvPicPr>
          <p:cNvPr id="374" name="Google Shape;374;p7" descr="Artificial intelligence generated icon vector AI sign for graphic design,  logo, website, social media, mobile app, UI illustration. 23783293 Vector  Art at Vecteezy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713655" y="3721192"/>
            <a:ext cx="941529" cy="941529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7"/>
          <p:cNvSpPr txBox="1"/>
          <p:nvPr/>
        </p:nvSpPr>
        <p:spPr>
          <a:xfrm>
            <a:off x="7655184" y="3970106"/>
            <a:ext cx="145200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IA Generativa</a:t>
            </a:r>
            <a:endParaRPr/>
          </a:p>
        </p:txBody>
      </p:sp>
      <p:pic>
        <p:nvPicPr>
          <p:cNvPr id="376" name="Google Shape;376;p7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3853554" y="4439460"/>
            <a:ext cx="894156" cy="894156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p7"/>
          <p:cNvSpPr txBox="1"/>
          <p:nvPr/>
        </p:nvSpPr>
        <p:spPr>
          <a:xfrm>
            <a:off x="4680691" y="4609918"/>
            <a:ext cx="72648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Cloud</a:t>
            </a:r>
            <a:endParaRPr/>
          </a:p>
        </p:txBody>
      </p:sp>
      <p:pic>
        <p:nvPicPr>
          <p:cNvPr id="378" name="Google Shape;378;p7" descr="Cyber security - Free security icons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6784830" y="4539353"/>
            <a:ext cx="894157" cy="894157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7"/>
          <p:cNvSpPr txBox="1"/>
          <p:nvPr/>
        </p:nvSpPr>
        <p:spPr>
          <a:xfrm>
            <a:off x="7736609" y="4727397"/>
            <a:ext cx="159774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Ciberseguridad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8"/>
          <p:cNvSpPr txBox="1">
            <a:spLocks noGrp="1"/>
          </p:cNvSpPr>
          <p:nvPr>
            <p:ph type="body" idx="1"/>
          </p:nvPr>
        </p:nvSpPr>
        <p:spPr>
          <a:xfrm>
            <a:off x="3078464" y="688938"/>
            <a:ext cx="7509325" cy="601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Profesionales SIG</a:t>
            </a:r>
            <a:endParaRPr/>
          </a:p>
        </p:txBody>
      </p:sp>
      <p:pic>
        <p:nvPicPr>
          <p:cNvPr id="385" name="Google Shape;385;p8" descr="Acceso universal con relleno sólido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37284" y="1925135"/>
            <a:ext cx="1965158" cy="196515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8" descr="Globo terráqueo: América con relleno sólido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438276" y="1544052"/>
            <a:ext cx="2606842" cy="2606842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p8" descr="Aula de clases con relleno sólido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309809" y="2133598"/>
            <a:ext cx="1359569" cy="135956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8" descr="Ciclismo en compañía con relleno sólido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057091" y="3974432"/>
            <a:ext cx="14859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8" descr="Hombre programador con relleno sólido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535781" y="3565358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8" descr="Lluvia de ideas de grupo con relleno sólido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4619123" y="3593597"/>
            <a:ext cx="914400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5" name="Google Shape;395;p9" descr="Reunión contorno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24725" y="2629722"/>
            <a:ext cx="1070810" cy="107081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p9" descr="Usuarios con relleno sólido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133600" y="2707927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p9" descr="Presentación con gráfico circular con relleno sólido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747210" y="2280010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p9"/>
          <p:cNvSpPr txBox="1"/>
          <p:nvPr/>
        </p:nvSpPr>
        <p:spPr>
          <a:xfrm>
            <a:off x="5507526" y="3882007"/>
            <a:ext cx="89479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Planear</a:t>
            </a:r>
            <a:endParaRPr/>
          </a:p>
        </p:txBody>
      </p:sp>
      <p:pic>
        <p:nvPicPr>
          <p:cNvPr id="399" name="Google Shape;399;p9" descr="Usuarios con relleno sólido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638797" y="2237873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9" descr="Dirigir dos pines por un camino contorno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202276" y="2436395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9" descr="Mapa con marcador contorno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412203" y="2794334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p9" descr="Tendencia al alza con relleno sólido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8197515" y="2436395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p9" descr="Cohete con relleno sólido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9029306" y="2420353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p9"/>
          <p:cNvSpPr txBox="1"/>
          <p:nvPr/>
        </p:nvSpPr>
        <p:spPr>
          <a:xfrm>
            <a:off x="2855494" y="3924525"/>
            <a:ext cx="104567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Entender</a:t>
            </a:r>
            <a:endParaRPr/>
          </a:p>
        </p:txBody>
      </p:sp>
      <p:sp>
        <p:nvSpPr>
          <p:cNvPr id="405" name="Google Shape;405;p9"/>
          <p:cNvSpPr txBox="1"/>
          <p:nvPr/>
        </p:nvSpPr>
        <p:spPr>
          <a:xfrm>
            <a:off x="8519431" y="3820849"/>
            <a:ext cx="80502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Actuar</a:t>
            </a:r>
            <a:endParaRPr/>
          </a:p>
        </p:txBody>
      </p:sp>
      <p:pic>
        <p:nvPicPr>
          <p:cNvPr id="406" name="Google Shape;406;p9" descr="Flecha: curva con sentido de las agujas del reloj con relleno sólido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 rot="-5681962">
            <a:off x="5827337" y="3060292"/>
            <a:ext cx="1994357" cy="3597760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Google Shape;407;p9"/>
          <p:cNvSpPr txBox="1"/>
          <p:nvPr/>
        </p:nvSpPr>
        <p:spPr>
          <a:xfrm>
            <a:off x="5575705" y="5631045"/>
            <a:ext cx="85754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Revisar</a:t>
            </a:r>
            <a:endParaRPr/>
          </a:p>
        </p:txBody>
      </p:sp>
      <p:sp>
        <p:nvSpPr>
          <p:cNvPr id="408" name="Google Shape;408;p9"/>
          <p:cNvSpPr txBox="1">
            <a:spLocks noGrp="1"/>
          </p:cNvSpPr>
          <p:nvPr>
            <p:ph type="body" idx="1"/>
          </p:nvPr>
        </p:nvSpPr>
        <p:spPr>
          <a:xfrm>
            <a:off x="4076891" y="744465"/>
            <a:ext cx="4038212" cy="601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Estrategia Geoespacial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2_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1464</Words>
  <Application>Microsoft Office PowerPoint</Application>
  <PresentationFormat>Panorámica</PresentationFormat>
  <Paragraphs>303</Paragraphs>
  <Slides>33</Slides>
  <Notes>27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33</vt:i4>
      </vt:variant>
    </vt:vector>
  </HeadingPairs>
  <TitlesOfParts>
    <vt:vector size="42" baseType="lpstr">
      <vt:lpstr>Charlie Text</vt:lpstr>
      <vt:lpstr>Calibri</vt:lpstr>
      <vt:lpstr>Charlie Display</vt:lpstr>
      <vt:lpstr>Arial</vt:lpstr>
      <vt:lpstr>Roboto</vt:lpstr>
      <vt:lpstr>SantanderMicro-Bold</vt:lpstr>
      <vt:lpstr>SantanderMicro</vt:lpstr>
      <vt:lpstr>2_Tema de Office</vt:lpstr>
      <vt:lpstr>1_Tema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Metas y Objetivos| ¿Qué está tratando de conseguir la municipalidad?</vt:lpstr>
      <vt:lpstr>Patrones comunes de uso</vt:lpstr>
      <vt:lpstr>Desafíos | El arte de Descubrir</vt:lpstr>
      <vt:lpstr>Los Patrones están Relacionados</vt:lpstr>
      <vt:lpstr>Los Patrones nos Ayudan a Conectar la Tecnología con las Necesidades de Negocio</vt:lpstr>
      <vt:lpstr>Comunicando la Solución a los Clientes</vt:lpstr>
      <vt:lpstr>Comunicando la Solución a los Clientes</vt:lpstr>
      <vt:lpstr>Presentación de PowerPoint</vt:lpstr>
      <vt:lpstr>Metodologías de Proyectos</vt:lpstr>
      <vt:lpstr>Metodologías de Proyectos</vt:lpstr>
      <vt:lpstr>Metodologías de Proyectos</vt:lpstr>
      <vt:lpstr>Metodologías de Proyectos</vt:lpstr>
      <vt:lpstr>Metodologías de Proyectos</vt:lpstr>
      <vt:lpstr>Metodologías de Proyectos</vt:lpstr>
      <vt:lpstr>Presentación de PowerPoint</vt:lpstr>
      <vt:lpstr>Metodologías de Proyectos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Daniel Rodriguez</dc:creator>
  <cp:lastModifiedBy>Ignacio Yañez</cp:lastModifiedBy>
  <cp:revision>1</cp:revision>
  <dcterms:created xsi:type="dcterms:W3CDTF">2022-08-26T15:29:11Z</dcterms:created>
  <dcterms:modified xsi:type="dcterms:W3CDTF">2025-08-17T19:42:10Z</dcterms:modified>
</cp:coreProperties>
</file>